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67" r:id="rId3"/>
    <p:sldId id="268" r:id="rId4"/>
    <p:sldId id="270" r:id="rId5"/>
    <p:sldId id="269" r:id="rId6"/>
    <p:sldId id="256" r:id="rId7"/>
    <p:sldId id="271" r:id="rId8"/>
    <p:sldId id="257" r:id="rId9"/>
    <p:sldId id="272" r:id="rId10"/>
    <p:sldId id="273" r:id="rId11"/>
    <p:sldId id="274" r:id="rId12"/>
    <p:sldId id="259" r:id="rId13"/>
    <p:sldId id="275" r:id="rId14"/>
    <p:sldId id="260" r:id="rId15"/>
    <p:sldId id="276" r:id="rId16"/>
    <p:sldId id="261" r:id="rId17"/>
    <p:sldId id="277" r:id="rId18"/>
    <p:sldId id="278" r:id="rId19"/>
    <p:sldId id="262" r:id="rId20"/>
    <p:sldId id="279" r:id="rId21"/>
    <p:sldId id="263" r:id="rId22"/>
    <p:sldId id="280" r:id="rId23"/>
    <p:sldId id="281" r:id="rId24"/>
    <p:sldId id="265" r:id="rId25"/>
    <p:sldId id="282" r:id="rId26"/>
    <p:sldId id="264" r:id="rId27"/>
    <p:sldId id="283" r:id="rId28"/>
    <p:sldId id="266" r:id="rId29"/>
  </p:sldIdLst>
  <p:sldSz cx="12192000" cy="6858000"/>
  <p:notesSz cx="6858000" cy="9144000"/>
  <p:embeddedFontLst>
    <p:embeddedFont>
      <p:font typeface="DB Chidlom X Bold" panose="02000806000000020004" pitchFamily="2" charset="-34"/>
      <p:bold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3399"/>
    <a:srgbClr val="CC0099"/>
    <a:srgbClr val="009E00"/>
    <a:srgbClr val="009900"/>
    <a:srgbClr val="00A200"/>
    <a:srgbClr val="336600"/>
    <a:srgbClr val="FF7B21"/>
    <a:srgbClr val="FF6F0D"/>
    <a:srgbClr val="FF7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94364" autoAdjust="0"/>
  </p:normalViewPr>
  <p:slideViewPr>
    <p:cSldViewPr snapToGrid="0">
      <p:cViewPr varScale="1">
        <p:scale>
          <a:sx n="70" d="100"/>
          <a:sy n="70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E7AAB-9959-4F25-8339-7CE07667E32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4C9767-163F-45A2-9594-F96737091834}">
      <dgm:prSet phldrT="[Text]" custT="1"/>
      <dgm:spPr/>
      <dgm:t>
        <a:bodyPr/>
        <a:lstStyle/>
        <a:p>
          <a:r>
            <a:rPr lang="en-US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1. </a:t>
          </a:r>
          <a:r>
            <a:rPr lang="th-TH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มหาวิทยาลัยเทคโนโลยีราชมงคลธัญบุรี</a:t>
          </a:r>
          <a:endParaRPr lang="en-US" sz="3200" dirty="0"/>
        </a:p>
      </dgm:t>
    </dgm:pt>
    <dgm:pt modelId="{F3A6C91F-2113-4DB7-92CD-3AB66471D1AE}" type="parTrans" cxnId="{84625547-5255-441F-A730-CBAC2B8B6FD2}">
      <dgm:prSet/>
      <dgm:spPr/>
      <dgm:t>
        <a:bodyPr/>
        <a:lstStyle/>
        <a:p>
          <a:endParaRPr lang="en-US"/>
        </a:p>
      </dgm:t>
    </dgm:pt>
    <dgm:pt modelId="{B1FE1C86-96D4-4A54-B53D-81284E26CF07}" type="sibTrans" cxnId="{84625547-5255-441F-A730-CBAC2B8B6FD2}">
      <dgm:prSet/>
      <dgm:spPr/>
      <dgm:t>
        <a:bodyPr/>
        <a:lstStyle/>
        <a:p>
          <a:endParaRPr lang="en-US"/>
        </a:p>
      </dgm:t>
    </dgm:pt>
    <dgm:pt modelId="{8E5D9C4F-7145-488B-A544-EACBA48C4C7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นิธิปัญญา : นวัตกรรมปริศนาธรรมแห่งพุทธมหาเจดีย์ วัดปัญญานันทาราม</a:t>
          </a:r>
          <a:endParaRPr lang="en-US" sz="2400" dirty="0"/>
        </a:p>
      </dgm:t>
    </dgm:pt>
    <dgm:pt modelId="{8A779E73-6380-4657-B087-91B5452535FC}" type="parTrans" cxnId="{11275137-DF44-429B-81E9-44BAE7A4350A}">
      <dgm:prSet/>
      <dgm:spPr/>
      <dgm:t>
        <a:bodyPr/>
        <a:lstStyle/>
        <a:p>
          <a:endParaRPr lang="en-US"/>
        </a:p>
      </dgm:t>
    </dgm:pt>
    <dgm:pt modelId="{47048114-B8E5-4C21-9572-C483C43F6784}" type="sibTrans" cxnId="{11275137-DF44-429B-81E9-44BAE7A4350A}">
      <dgm:prSet/>
      <dgm:spPr/>
      <dgm:t>
        <a:bodyPr/>
        <a:lstStyle/>
        <a:p>
          <a:endParaRPr lang="en-US"/>
        </a:p>
      </dgm:t>
    </dgm:pt>
    <dgm:pt modelId="{FF0D5427-827A-4FA2-A11C-355C5934FF6F}">
      <dgm:prSet phldrT="[Text]" custT="1"/>
      <dgm:spPr/>
      <dgm:t>
        <a:bodyPr/>
        <a:lstStyle/>
        <a:p>
          <a:r>
            <a:rPr lang="en-US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2. </a:t>
          </a:r>
          <a:r>
            <a:rPr lang="th-TH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มหาวิทยาลัยเทคโนโลยีราชมงคลพระนคร</a:t>
          </a:r>
          <a:endParaRPr lang="en-US" sz="3200" dirty="0"/>
        </a:p>
      </dgm:t>
    </dgm:pt>
    <dgm:pt modelId="{06B45D16-1710-4798-B59B-A1266726B4A6}" type="parTrans" cxnId="{9B54559C-873D-4D58-8172-B5A56E6A9A43}">
      <dgm:prSet/>
      <dgm:spPr/>
      <dgm:t>
        <a:bodyPr/>
        <a:lstStyle/>
        <a:p>
          <a:endParaRPr lang="en-US"/>
        </a:p>
      </dgm:t>
    </dgm:pt>
    <dgm:pt modelId="{0F4E0613-5D81-4698-844B-41464F59777F}" type="sibTrans" cxnId="{9B54559C-873D-4D58-8172-B5A56E6A9A43}">
      <dgm:prSet/>
      <dgm:spPr/>
      <dgm:t>
        <a:bodyPr/>
        <a:lstStyle/>
        <a:p>
          <a:endParaRPr lang="en-US"/>
        </a:p>
      </dgm:t>
    </dgm:pt>
    <dgm:pt modelId="{536478D6-F7C9-4480-8EE2-CBE9B19AAFB6}">
      <dgm:prSet phldrT="[Text]" custT="1"/>
      <dgm:spPr/>
      <dgm:t>
        <a:bodyPr/>
        <a:lstStyle/>
        <a:p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คู่มือการจัดทำฐานข้อมูลงานวิจัยวัฒนธรรม 9 มทร. และ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E-book</a:t>
          </a:r>
          <a:endParaRPr lang="en-US" sz="2400" dirty="0"/>
        </a:p>
      </dgm:t>
    </dgm:pt>
    <dgm:pt modelId="{030DEE1F-C478-41CE-9CE5-3B06F4A8B80C}" type="parTrans" cxnId="{A29C0931-E5D3-44D6-8854-FBE431821F7E}">
      <dgm:prSet/>
      <dgm:spPr/>
      <dgm:t>
        <a:bodyPr/>
        <a:lstStyle/>
        <a:p>
          <a:endParaRPr lang="en-US"/>
        </a:p>
      </dgm:t>
    </dgm:pt>
    <dgm:pt modelId="{BA91BE57-E994-4382-A83B-2EA9231A17E2}" type="sibTrans" cxnId="{A29C0931-E5D3-44D6-8854-FBE431821F7E}">
      <dgm:prSet/>
      <dgm:spPr/>
      <dgm:t>
        <a:bodyPr/>
        <a:lstStyle/>
        <a:p>
          <a:endParaRPr lang="en-US"/>
        </a:p>
      </dgm:t>
    </dgm:pt>
    <dgm:pt modelId="{BA6CB10C-9C37-473E-A15B-C5CAB54BE372}">
      <dgm:prSet phldrT="[Text]" custT="1"/>
      <dgm:spPr/>
      <dgm:t>
        <a:bodyPr/>
        <a:lstStyle/>
        <a:p>
          <a:r>
            <a:rPr lang="en-US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3. </a:t>
          </a:r>
          <a:r>
            <a:rPr lang="th-TH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มหาวิทยาลัยเทคโนโลยีราชมงคลสุวรรณภูมิ</a:t>
          </a:r>
          <a:endParaRPr lang="en-US" sz="3200" dirty="0"/>
        </a:p>
      </dgm:t>
    </dgm:pt>
    <dgm:pt modelId="{5839DC55-1BB3-43BD-B5A5-3EE9AB4CAAB0}" type="parTrans" cxnId="{D066C331-DD71-481D-9E6F-61ECD427EAE9}">
      <dgm:prSet/>
      <dgm:spPr/>
      <dgm:t>
        <a:bodyPr/>
        <a:lstStyle/>
        <a:p>
          <a:endParaRPr lang="en-US"/>
        </a:p>
      </dgm:t>
    </dgm:pt>
    <dgm:pt modelId="{D90C4DF1-B623-44DD-BB27-219FCC3D967D}" type="sibTrans" cxnId="{D066C331-DD71-481D-9E6F-61ECD427EAE9}">
      <dgm:prSet/>
      <dgm:spPr/>
      <dgm:t>
        <a:bodyPr/>
        <a:lstStyle/>
        <a:p>
          <a:endParaRPr lang="en-US"/>
        </a:p>
      </dgm:t>
    </dgm:pt>
    <dgm:pt modelId="{A57CB084-5B13-4EC8-9893-5647234BA3C9}">
      <dgm:prSet phldrT="[Text]" custT="1"/>
      <dgm:spPr/>
      <dgm:t>
        <a:bodyPr/>
        <a:lstStyle/>
        <a:p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การจัดทำวีดีทัศน์แบบจำลอง 3 มิติ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แหล่งโบราณสถานมรดกโลก กรุงศรีอยุธยา</a:t>
          </a:r>
          <a:endParaRPr lang="en-US" sz="2400" dirty="0"/>
        </a:p>
      </dgm:t>
    </dgm:pt>
    <dgm:pt modelId="{BD1A2EE2-4582-4FD7-8F0A-D7D3C32187CC}" type="parTrans" cxnId="{386D6FA9-5B20-47B1-B007-FD25C0456E6E}">
      <dgm:prSet/>
      <dgm:spPr/>
      <dgm:t>
        <a:bodyPr/>
        <a:lstStyle/>
        <a:p>
          <a:endParaRPr lang="en-US"/>
        </a:p>
      </dgm:t>
    </dgm:pt>
    <dgm:pt modelId="{86FCFE8A-D1AC-42E2-AA08-5EF4CA291CAA}" type="sibTrans" cxnId="{386D6FA9-5B20-47B1-B007-FD25C0456E6E}">
      <dgm:prSet/>
      <dgm:spPr/>
      <dgm:t>
        <a:bodyPr/>
        <a:lstStyle/>
        <a:p>
          <a:endParaRPr lang="en-US"/>
        </a:p>
      </dgm:t>
    </dgm:pt>
    <dgm:pt modelId="{F1CC79BC-F16B-403A-8B32-6A6FC3C74324}" type="pres">
      <dgm:prSet presAssocID="{719E7AAB-9959-4F25-8339-7CE07667E32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12744A2-B50F-438E-9504-01F47F02ED1F}" type="pres">
      <dgm:prSet presAssocID="{AE4C9767-163F-45A2-9594-F96737091834}" presName="parenttextcomposite" presStyleCnt="0"/>
      <dgm:spPr/>
    </dgm:pt>
    <dgm:pt modelId="{6A0B7BB1-6B3D-4BF8-892C-7C2EEDB1E901}" type="pres">
      <dgm:prSet presAssocID="{AE4C9767-163F-45A2-9594-F96737091834}" presName="parenttext" presStyleLbl="revTx" presStyleIdx="0" presStyleCnt="3" custScaleX="1163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2F28DE-6350-4B7B-9DC2-0D9EB5A10DDB}" type="pres">
      <dgm:prSet presAssocID="{AE4C9767-163F-45A2-9594-F96737091834}" presName="composite" presStyleCnt="0"/>
      <dgm:spPr/>
    </dgm:pt>
    <dgm:pt modelId="{08832DF2-E2B8-41DE-87DD-5CA312AB9776}" type="pres">
      <dgm:prSet presAssocID="{AE4C9767-163F-45A2-9594-F96737091834}" presName="chevron1" presStyleLbl="alignNode1" presStyleIdx="0" presStyleCnt="21"/>
      <dgm:spPr/>
    </dgm:pt>
    <dgm:pt modelId="{40D994C6-E758-4B1F-96E9-59BEA588A38C}" type="pres">
      <dgm:prSet presAssocID="{AE4C9767-163F-45A2-9594-F96737091834}" presName="chevron2" presStyleLbl="alignNode1" presStyleIdx="1" presStyleCnt="21"/>
      <dgm:spPr/>
    </dgm:pt>
    <dgm:pt modelId="{C528424B-05D1-411B-88C6-6DE3F6DC27B7}" type="pres">
      <dgm:prSet presAssocID="{AE4C9767-163F-45A2-9594-F96737091834}" presName="chevron3" presStyleLbl="alignNode1" presStyleIdx="2" presStyleCnt="21"/>
      <dgm:spPr/>
    </dgm:pt>
    <dgm:pt modelId="{78D21917-59A2-465B-BC56-F05F5A3BDB69}" type="pres">
      <dgm:prSet presAssocID="{AE4C9767-163F-45A2-9594-F96737091834}" presName="chevron4" presStyleLbl="alignNode1" presStyleIdx="3" presStyleCnt="21"/>
      <dgm:spPr/>
    </dgm:pt>
    <dgm:pt modelId="{36CF42C7-8189-4DAE-B436-8A3AE34C7BA8}" type="pres">
      <dgm:prSet presAssocID="{AE4C9767-163F-45A2-9594-F96737091834}" presName="chevron5" presStyleLbl="alignNode1" presStyleIdx="4" presStyleCnt="21"/>
      <dgm:spPr/>
    </dgm:pt>
    <dgm:pt modelId="{F1D85411-F6C3-4569-91C1-279096379F49}" type="pres">
      <dgm:prSet presAssocID="{AE4C9767-163F-45A2-9594-F96737091834}" presName="chevron6" presStyleLbl="alignNode1" presStyleIdx="5" presStyleCnt="21"/>
      <dgm:spPr/>
    </dgm:pt>
    <dgm:pt modelId="{21211F8F-44A3-492D-918E-FA0E2D235646}" type="pres">
      <dgm:prSet presAssocID="{AE4C9767-163F-45A2-9594-F96737091834}" presName="chevron7" presStyleLbl="alignNode1" presStyleIdx="6" presStyleCnt="21"/>
      <dgm:spPr/>
    </dgm:pt>
    <dgm:pt modelId="{9E42DB3C-723F-434D-AE4F-079A3B6F13FA}" type="pres">
      <dgm:prSet presAssocID="{AE4C9767-163F-45A2-9594-F96737091834}" presName="childtext" presStyleLbl="solidFgAcc1" presStyleIdx="0" presStyleCnt="3" custScaleX="141896" custScaleY="5809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33FAA-476F-4FFD-8339-87A26B817C8B}" type="pres">
      <dgm:prSet presAssocID="{B1FE1C86-96D4-4A54-B53D-81284E26CF07}" presName="sibTrans" presStyleCnt="0"/>
      <dgm:spPr/>
    </dgm:pt>
    <dgm:pt modelId="{C13091F6-BE47-4919-9B9D-637DC67ED58F}" type="pres">
      <dgm:prSet presAssocID="{FF0D5427-827A-4FA2-A11C-355C5934FF6F}" presName="parenttextcomposite" presStyleCnt="0"/>
      <dgm:spPr/>
    </dgm:pt>
    <dgm:pt modelId="{0FC4B982-5905-4516-91F5-3BC4DDB1FD95}" type="pres">
      <dgm:prSet presAssocID="{FF0D5427-827A-4FA2-A11C-355C5934FF6F}" presName="parenttext" presStyleLbl="revTx" presStyleIdx="1" presStyleCnt="3" custScaleX="1163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A2C90A-0613-404A-ADFA-04D7805E6AEC}" type="pres">
      <dgm:prSet presAssocID="{FF0D5427-827A-4FA2-A11C-355C5934FF6F}" presName="composite" presStyleCnt="0"/>
      <dgm:spPr/>
    </dgm:pt>
    <dgm:pt modelId="{21BF7D15-4692-4502-AF80-6012B5B568BA}" type="pres">
      <dgm:prSet presAssocID="{FF0D5427-827A-4FA2-A11C-355C5934FF6F}" presName="chevron1" presStyleLbl="alignNode1" presStyleIdx="7" presStyleCnt="21"/>
      <dgm:spPr/>
    </dgm:pt>
    <dgm:pt modelId="{F47A9732-4922-4CA1-B0F7-8EDD8AC49A66}" type="pres">
      <dgm:prSet presAssocID="{FF0D5427-827A-4FA2-A11C-355C5934FF6F}" presName="chevron2" presStyleLbl="alignNode1" presStyleIdx="8" presStyleCnt="21"/>
      <dgm:spPr/>
    </dgm:pt>
    <dgm:pt modelId="{ABB3BC6D-A160-4B09-B8A0-0D9D23ED88BC}" type="pres">
      <dgm:prSet presAssocID="{FF0D5427-827A-4FA2-A11C-355C5934FF6F}" presName="chevron3" presStyleLbl="alignNode1" presStyleIdx="9" presStyleCnt="21"/>
      <dgm:spPr/>
    </dgm:pt>
    <dgm:pt modelId="{D1768208-825B-44B0-8BC5-9C600DC2AC6F}" type="pres">
      <dgm:prSet presAssocID="{FF0D5427-827A-4FA2-A11C-355C5934FF6F}" presName="chevron4" presStyleLbl="alignNode1" presStyleIdx="10" presStyleCnt="21"/>
      <dgm:spPr/>
    </dgm:pt>
    <dgm:pt modelId="{B7563D89-AE05-451C-BCB7-DDFF70B1D5AE}" type="pres">
      <dgm:prSet presAssocID="{FF0D5427-827A-4FA2-A11C-355C5934FF6F}" presName="chevron5" presStyleLbl="alignNode1" presStyleIdx="11" presStyleCnt="21"/>
      <dgm:spPr/>
    </dgm:pt>
    <dgm:pt modelId="{692BEBED-87AB-482B-94E6-74058676D398}" type="pres">
      <dgm:prSet presAssocID="{FF0D5427-827A-4FA2-A11C-355C5934FF6F}" presName="chevron6" presStyleLbl="alignNode1" presStyleIdx="12" presStyleCnt="21"/>
      <dgm:spPr/>
    </dgm:pt>
    <dgm:pt modelId="{76CEB5AF-260F-47E0-B67C-DA31174F42D5}" type="pres">
      <dgm:prSet presAssocID="{FF0D5427-827A-4FA2-A11C-355C5934FF6F}" presName="chevron7" presStyleLbl="alignNode1" presStyleIdx="13" presStyleCnt="21"/>
      <dgm:spPr/>
    </dgm:pt>
    <dgm:pt modelId="{A993B57A-2077-4193-A929-F5D730F7EAF1}" type="pres">
      <dgm:prSet presAssocID="{FF0D5427-827A-4FA2-A11C-355C5934FF6F}" presName="childtext" presStyleLbl="solidFgAcc1" presStyleIdx="1" presStyleCnt="3" custScaleX="141896" custScaleY="62396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95F00-EFBB-4919-A5ED-2D5D312CAA67}" type="pres">
      <dgm:prSet presAssocID="{0F4E0613-5D81-4698-844B-41464F59777F}" presName="sibTrans" presStyleCnt="0"/>
      <dgm:spPr/>
    </dgm:pt>
    <dgm:pt modelId="{D2C1A70E-8780-4C82-830E-B8B96206AABB}" type="pres">
      <dgm:prSet presAssocID="{BA6CB10C-9C37-473E-A15B-C5CAB54BE372}" presName="parenttextcomposite" presStyleCnt="0"/>
      <dgm:spPr/>
    </dgm:pt>
    <dgm:pt modelId="{BE20CE7F-B3C3-45AD-A4FF-7F937CD53CFD}" type="pres">
      <dgm:prSet presAssocID="{BA6CB10C-9C37-473E-A15B-C5CAB54BE372}" presName="parenttext" presStyleLbl="revTx" presStyleIdx="2" presStyleCnt="3" custScaleX="1163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6D14A-FF71-460E-AA06-9F4BB5468DAF}" type="pres">
      <dgm:prSet presAssocID="{BA6CB10C-9C37-473E-A15B-C5CAB54BE372}" presName="composite" presStyleCnt="0"/>
      <dgm:spPr/>
    </dgm:pt>
    <dgm:pt modelId="{7BC33526-F18F-4940-9B1B-B63F0F95D854}" type="pres">
      <dgm:prSet presAssocID="{BA6CB10C-9C37-473E-A15B-C5CAB54BE372}" presName="chevron1" presStyleLbl="alignNode1" presStyleIdx="14" presStyleCnt="21"/>
      <dgm:spPr/>
    </dgm:pt>
    <dgm:pt modelId="{A3306B63-DD40-44F4-9797-C709BCFF009C}" type="pres">
      <dgm:prSet presAssocID="{BA6CB10C-9C37-473E-A15B-C5CAB54BE372}" presName="chevron2" presStyleLbl="alignNode1" presStyleIdx="15" presStyleCnt="21"/>
      <dgm:spPr/>
    </dgm:pt>
    <dgm:pt modelId="{1BE58433-D475-4609-A687-AD753B691838}" type="pres">
      <dgm:prSet presAssocID="{BA6CB10C-9C37-473E-A15B-C5CAB54BE372}" presName="chevron3" presStyleLbl="alignNode1" presStyleIdx="16" presStyleCnt="21"/>
      <dgm:spPr/>
    </dgm:pt>
    <dgm:pt modelId="{BB2DB059-04DC-405D-BB21-CB441F690807}" type="pres">
      <dgm:prSet presAssocID="{BA6CB10C-9C37-473E-A15B-C5CAB54BE372}" presName="chevron4" presStyleLbl="alignNode1" presStyleIdx="17" presStyleCnt="21"/>
      <dgm:spPr/>
    </dgm:pt>
    <dgm:pt modelId="{6053C401-C2A9-467A-8C27-AAD3BAA83043}" type="pres">
      <dgm:prSet presAssocID="{BA6CB10C-9C37-473E-A15B-C5CAB54BE372}" presName="chevron5" presStyleLbl="alignNode1" presStyleIdx="18" presStyleCnt="21"/>
      <dgm:spPr/>
    </dgm:pt>
    <dgm:pt modelId="{FDD6717B-6B01-48BA-A71B-B679731EB7C8}" type="pres">
      <dgm:prSet presAssocID="{BA6CB10C-9C37-473E-A15B-C5CAB54BE372}" presName="chevron6" presStyleLbl="alignNode1" presStyleIdx="19" presStyleCnt="21"/>
      <dgm:spPr/>
    </dgm:pt>
    <dgm:pt modelId="{48A521CA-CD3A-41CF-BAE7-36F8450A8015}" type="pres">
      <dgm:prSet presAssocID="{BA6CB10C-9C37-473E-A15B-C5CAB54BE372}" presName="chevron7" presStyleLbl="alignNode1" presStyleIdx="20" presStyleCnt="21"/>
      <dgm:spPr/>
    </dgm:pt>
    <dgm:pt modelId="{9A8FA94A-B00B-45AF-9204-A9EEE354ACA4}" type="pres">
      <dgm:prSet presAssocID="{BA6CB10C-9C37-473E-A15B-C5CAB54BE372}" presName="childtext" presStyleLbl="solidFgAcc1" presStyleIdx="2" presStyleCnt="3" custScaleX="141896" custScaleY="5649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66C331-DD71-481D-9E6F-61ECD427EAE9}" srcId="{719E7AAB-9959-4F25-8339-7CE07667E328}" destId="{BA6CB10C-9C37-473E-A15B-C5CAB54BE372}" srcOrd="2" destOrd="0" parTransId="{5839DC55-1BB3-43BD-B5A5-3EE9AB4CAAB0}" sibTransId="{D90C4DF1-B623-44DD-BB27-219FCC3D967D}"/>
    <dgm:cxn modelId="{A29C0931-E5D3-44D6-8854-FBE431821F7E}" srcId="{FF0D5427-827A-4FA2-A11C-355C5934FF6F}" destId="{536478D6-F7C9-4480-8EE2-CBE9B19AAFB6}" srcOrd="0" destOrd="0" parTransId="{030DEE1F-C478-41CE-9CE5-3B06F4A8B80C}" sibTransId="{BA91BE57-E994-4382-A83B-2EA9231A17E2}"/>
    <dgm:cxn modelId="{43321647-68D4-41A3-8109-3B3F0824E113}" type="presOf" srcId="{BA6CB10C-9C37-473E-A15B-C5CAB54BE372}" destId="{BE20CE7F-B3C3-45AD-A4FF-7F937CD53CFD}" srcOrd="0" destOrd="0" presId="urn:microsoft.com/office/officeart/2008/layout/VerticalAccentList"/>
    <dgm:cxn modelId="{B73C4B37-9610-4C63-8C1F-FB9FB4C72CCC}" type="presOf" srcId="{536478D6-F7C9-4480-8EE2-CBE9B19AAFB6}" destId="{A993B57A-2077-4193-A929-F5D730F7EAF1}" srcOrd="0" destOrd="0" presId="urn:microsoft.com/office/officeart/2008/layout/VerticalAccentList"/>
    <dgm:cxn modelId="{61936193-45DD-41D6-812D-3348B64F7B1D}" type="presOf" srcId="{8E5D9C4F-7145-488B-A544-EACBA48C4C78}" destId="{9E42DB3C-723F-434D-AE4F-079A3B6F13FA}" srcOrd="0" destOrd="0" presId="urn:microsoft.com/office/officeart/2008/layout/VerticalAccentList"/>
    <dgm:cxn modelId="{11275137-DF44-429B-81E9-44BAE7A4350A}" srcId="{AE4C9767-163F-45A2-9594-F96737091834}" destId="{8E5D9C4F-7145-488B-A544-EACBA48C4C78}" srcOrd="0" destOrd="0" parTransId="{8A779E73-6380-4657-B087-91B5452535FC}" sibTransId="{47048114-B8E5-4C21-9572-C483C43F6784}"/>
    <dgm:cxn modelId="{84625547-5255-441F-A730-CBAC2B8B6FD2}" srcId="{719E7AAB-9959-4F25-8339-7CE07667E328}" destId="{AE4C9767-163F-45A2-9594-F96737091834}" srcOrd="0" destOrd="0" parTransId="{F3A6C91F-2113-4DB7-92CD-3AB66471D1AE}" sibTransId="{B1FE1C86-96D4-4A54-B53D-81284E26CF07}"/>
    <dgm:cxn modelId="{C7A7676C-8FBC-43C9-A5E8-5D677AF2522F}" type="presOf" srcId="{AE4C9767-163F-45A2-9594-F96737091834}" destId="{6A0B7BB1-6B3D-4BF8-892C-7C2EEDB1E901}" srcOrd="0" destOrd="0" presId="urn:microsoft.com/office/officeart/2008/layout/VerticalAccentList"/>
    <dgm:cxn modelId="{463002DF-CB40-49AB-B407-7CA86B31ECBE}" type="presOf" srcId="{719E7AAB-9959-4F25-8339-7CE07667E328}" destId="{F1CC79BC-F16B-403A-8B32-6A6FC3C74324}" srcOrd="0" destOrd="0" presId="urn:microsoft.com/office/officeart/2008/layout/VerticalAccentList"/>
    <dgm:cxn modelId="{00746A31-1392-40CC-9690-D3AFAD881ABC}" type="presOf" srcId="{FF0D5427-827A-4FA2-A11C-355C5934FF6F}" destId="{0FC4B982-5905-4516-91F5-3BC4DDB1FD95}" srcOrd="0" destOrd="0" presId="urn:microsoft.com/office/officeart/2008/layout/VerticalAccentList"/>
    <dgm:cxn modelId="{9B54559C-873D-4D58-8172-B5A56E6A9A43}" srcId="{719E7AAB-9959-4F25-8339-7CE07667E328}" destId="{FF0D5427-827A-4FA2-A11C-355C5934FF6F}" srcOrd="1" destOrd="0" parTransId="{06B45D16-1710-4798-B59B-A1266726B4A6}" sibTransId="{0F4E0613-5D81-4698-844B-41464F59777F}"/>
    <dgm:cxn modelId="{07292DE5-9EEC-4179-A4BF-249B3BA6CA63}" type="presOf" srcId="{A57CB084-5B13-4EC8-9893-5647234BA3C9}" destId="{9A8FA94A-B00B-45AF-9204-A9EEE354ACA4}" srcOrd="0" destOrd="0" presId="urn:microsoft.com/office/officeart/2008/layout/VerticalAccentList"/>
    <dgm:cxn modelId="{386D6FA9-5B20-47B1-B007-FD25C0456E6E}" srcId="{BA6CB10C-9C37-473E-A15B-C5CAB54BE372}" destId="{A57CB084-5B13-4EC8-9893-5647234BA3C9}" srcOrd="0" destOrd="0" parTransId="{BD1A2EE2-4582-4FD7-8F0A-D7D3C32187CC}" sibTransId="{86FCFE8A-D1AC-42E2-AA08-5EF4CA291CAA}"/>
    <dgm:cxn modelId="{E25D6F7E-B423-474C-AB25-7E01A821684C}" type="presParOf" srcId="{F1CC79BC-F16B-403A-8B32-6A6FC3C74324}" destId="{D12744A2-B50F-438E-9504-01F47F02ED1F}" srcOrd="0" destOrd="0" presId="urn:microsoft.com/office/officeart/2008/layout/VerticalAccentList"/>
    <dgm:cxn modelId="{D1AA3DDC-C9BA-4E7B-A0A4-FE707DEC1C81}" type="presParOf" srcId="{D12744A2-B50F-438E-9504-01F47F02ED1F}" destId="{6A0B7BB1-6B3D-4BF8-892C-7C2EEDB1E901}" srcOrd="0" destOrd="0" presId="urn:microsoft.com/office/officeart/2008/layout/VerticalAccentList"/>
    <dgm:cxn modelId="{C96339A7-FB91-47BD-BC51-531B38ED6B4D}" type="presParOf" srcId="{F1CC79BC-F16B-403A-8B32-6A6FC3C74324}" destId="{012F28DE-6350-4B7B-9DC2-0D9EB5A10DDB}" srcOrd="1" destOrd="0" presId="urn:microsoft.com/office/officeart/2008/layout/VerticalAccentList"/>
    <dgm:cxn modelId="{9C02E3AE-A2C3-47CD-9938-6E4BF5129426}" type="presParOf" srcId="{012F28DE-6350-4B7B-9DC2-0D9EB5A10DDB}" destId="{08832DF2-E2B8-41DE-87DD-5CA312AB9776}" srcOrd="0" destOrd="0" presId="urn:microsoft.com/office/officeart/2008/layout/VerticalAccentList"/>
    <dgm:cxn modelId="{55827857-DADB-4EA0-A30B-790CBDC57D65}" type="presParOf" srcId="{012F28DE-6350-4B7B-9DC2-0D9EB5A10DDB}" destId="{40D994C6-E758-4B1F-96E9-59BEA588A38C}" srcOrd="1" destOrd="0" presId="urn:microsoft.com/office/officeart/2008/layout/VerticalAccentList"/>
    <dgm:cxn modelId="{F1015C41-2C44-4C53-8A46-02D6224FB526}" type="presParOf" srcId="{012F28DE-6350-4B7B-9DC2-0D9EB5A10DDB}" destId="{C528424B-05D1-411B-88C6-6DE3F6DC27B7}" srcOrd="2" destOrd="0" presId="urn:microsoft.com/office/officeart/2008/layout/VerticalAccentList"/>
    <dgm:cxn modelId="{4A2D625C-E8D8-4247-90CB-E50E07E2596E}" type="presParOf" srcId="{012F28DE-6350-4B7B-9DC2-0D9EB5A10DDB}" destId="{78D21917-59A2-465B-BC56-F05F5A3BDB69}" srcOrd="3" destOrd="0" presId="urn:microsoft.com/office/officeart/2008/layout/VerticalAccentList"/>
    <dgm:cxn modelId="{CE6CEC8C-2AF2-419B-8148-7CD62FCA78AA}" type="presParOf" srcId="{012F28DE-6350-4B7B-9DC2-0D9EB5A10DDB}" destId="{36CF42C7-8189-4DAE-B436-8A3AE34C7BA8}" srcOrd="4" destOrd="0" presId="urn:microsoft.com/office/officeart/2008/layout/VerticalAccentList"/>
    <dgm:cxn modelId="{DB5C13FB-7CE4-40B0-969C-F2228AD021EB}" type="presParOf" srcId="{012F28DE-6350-4B7B-9DC2-0D9EB5A10DDB}" destId="{F1D85411-F6C3-4569-91C1-279096379F49}" srcOrd="5" destOrd="0" presId="urn:microsoft.com/office/officeart/2008/layout/VerticalAccentList"/>
    <dgm:cxn modelId="{09E904AA-B9C1-4197-A469-C8F6FEFDB6BA}" type="presParOf" srcId="{012F28DE-6350-4B7B-9DC2-0D9EB5A10DDB}" destId="{21211F8F-44A3-492D-918E-FA0E2D235646}" srcOrd="6" destOrd="0" presId="urn:microsoft.com/office/officeart/2008/layout/VerticalAccentList"/>
    <dgm:cxn modelId="{362B5605-DAF4-452E-8DAB-94FDDE3CB4DC}" type="presParOf" srcId="{012F28DE-6350-4B7B-9DC2-0D9EB5A10DDB}" destId="{9E42DB3C-723F-434D-AE4F-079A3B6F13FA}" srcOrd="7" destOrd="0" presId="urn:microsoft.com/office/officeart/2008/layout/VerticalAccentList"/>
    <dgm:cxn modelId="{12003E19-71BC-42B0-85A7-7F1764E08EEA}" type="presParOf" srcId="{F1CC79BC-F16B-403A-8B32-6A6FC3C74324}" destId="{EBA33FAA-476F-4FFD-8339-87A26B817C8B}" srcOrd="2" destOrd="0" presId="urn:microsoft.com/office/officeart/2008/layout/VerticalAccentList"/>
    <dgm:cxn modelId="{83178586-088C-4D40-AD1B-357669A9B898}" type="presParOf" srcId="{F1CC79BC-F16B-403A-8B32-6A6FC3C74324}" destId="{C13091F6-BE47-4919-9B9D-637DC67ED58F}" srcOrd="3" destOrd="0" presId="urn:microsoft.com/office/officeart/2008/layout/VerticalAccentList"/>
    <dgm:cxn modelId="{2C67D16B-E1DD-44C6-8385-1439B19DF24D}" type="presParOf" srcId="{C13091F6-BE47-4919-9B9D-637DC67ED58F}" destId="{0FC4B982-5905-4516-91F5-3BC4DDB1FD95}" srcOrd="0" destOrd="0" presId="urn:microsoft.com/office/officeart/2008/layout/VerticalAccentList"/>
    <dgm:cxn modelId="{85E7A60D-C127-4505-B2E3-EFA9D16080E3}" type="presParOf" srcId="{F1CC79BC-F16B-403A-8B32-6A6FC3C74324}" destId="{42A2C90A-0613-404A-ADFA-04D7805E6AEC}" srcOrd="4" destOrd="0" presId="urn:microsoft.com/office/officeart/2008/layout/VerticalAccentList"/>
    <dgm:cxn modelId="{81D590F7-2607-4C36-8DE3-4832729225E6}" type="presParOf" srcId="{42A2C90A-0613-404A-ADFA-04D7805E6AEC}" destId="{21BF7D15-4692-4502-AF80-6012B5B568BA}" srcOrd="0" destOrd="0" presId="urn:microsoft.com/office/officeart/2008/layout/VerticalAccentList"/>
    <dgm:cxn modelId="{842C1CDE-7B18-4C66-9A52-1D9BDE4632A2}" type="presParOf" srcId="{42A2C90A-0613-404A-ADFA-04D7805E6AEC}" destId="{F47A9732-4922-4CA1-B0F7-8EDD8AC49A66}" srcOrd="1" destOrd="0" presId="urn:microsoft.com/office/officeart/2008/layout/VerticalAccentList"/>
    <dgm:cxn modelId="{AE117DB0-82F2-4718-8FE4-F055084A9E92}" type="presParOf" srcId="{42A2C90A-0613-404A-ADFA-04D7805E6AEC}" destId="{ABB3BC6D-A160-4B09-B8A0-0D9D23ED88BC}" srcOrd="2" destOrd="0" presId="urn:microsoft.com/office/officeart/2008/layout/VerticalAccentList"/>
    <dgm:cxn modelId="{B9C965A0-5D6A-421F-9343-865333D33C37}" type="presParOf" srcId="{42A2C90A-0613-404A-ADFA-04D7805E6AEC}" destId="{D1768208-825B-44B0-8BC5-9C600DC2AC6F}" srcOrd="3" destOrd="0" presId="urn:microsoft.com/office/officeart/2008/layout/VerticalAccentList"/>
    <dgm:cxn modelId="{572E8B49-F2A6-4171-9869-39A815BFF20E}" type="presParOf" srcId="{42A2C90A-0613-404A-ADFA-04D7805E6AEC}" destId="{B7563D89-AE05-451C-BCB7-DDFF70B1D5AE}" srcOrd="4" destOrd="0" presId="urn:microsoft.com/office/officeart/2008/layout/VerticalAccentList"/>
    <dgm:cxn modelId="{16C56462-7B0B-4C71-B476-06197D7E2C25}" type="presParOf" srcId="{42A2C90A-0613-404A-ADFA-04D7805E6AEC}" destId="{692BEBED-87AB-482B-94E6-74058676D398}" srcOrd="5" destOrd="0" presId="urn:microsoft.com/office/officeart/2008/layout/VerticalAccentList"/>
    <dgm:cxn modelId="{FABDCD6E-E79B-4581-9775-78C547977362}" type="presParOf" srcId="{42A2C90A-0613-404A-ADFA-04D7805E6AEC}" destId="{76CEB5AF-260F-47E0-B67C-DA31174F42D5}" srcOrd="6" destOrd="0" presId="urn:microsoft.com/office/officeart/2008/layout/VerticalAccentList"/>
    <dgm:cxn modelId="{70782D6C-1029-41D5-86F0-001D3A9816C2}" type="presParOf" srcId="{42A2C90A-0613-404A-ADFA-04D7805E6AEC}" destId="{A993B57A-2077-4193-A929-F5D730F7EAF1}" srcOrd="7" destOrd="0" presId="urn:microsoft.com/office/officeart/2008/layout/VerticalAccentList"/>
    <dgm:cxn modelId="{F91810C2-CEC5-40C0-8E59-A8C05C667804}" type="presParOf" srcId="{F1CC79BC-F16B-403A-8B32-6A6FC3C74324}" destId="{E8F95F00-EFBB-4919-A5ED-2D5D312CAA67}" srcOrd="5" destOrd="0" presId="urn:microsoft.com/office/officeart/2008/layout/VerticalAccentList"/>
    <dgm:cxn modelId="{83EF0006-E829-451B-B24E-4CB797F434C8}" type="presParOf" srcId="{F1CC79BC-F16B-403A-8B32-6A6FC3C74324}" destId="{D2C1A70E-8780-4C82-830E-B8B96206AABB}" srcOrd="6" destOrd="0" presId="urn:microsoft.com/office/officeart/2008/layout/VerticalAccentList"/>
    <dgm:cxn modelId="{B4333F91-1DF7-4B49-BCBF-92149B7B9D14}" type="presParOf" srcId="{D2C1A70E-8780-4C82-830E-B8B96206AABB}" destId="{BE20CE7F-B3C3-45AD-A4FF-7F937CD53CFD}" srcOrd="0" destOrd="0" presId="urn:microsoft.com/office/officeart/2008/layout/VerticalAccentList"/>
    <dgm:cxn modelId="{5A861B59-B26A-4C64-A7DA-B510F39AAD45}" type="presParOf" srcId="{F1CC79BC-F16B-403A-8B32-6A6FC3C74324}" destId="{67C6D14A-FF71-460E-AA06-9F4BB5468DAF}" srcOrd="7" destOrd="0" presId="urn:microsoft.com/office/officeart/2008/layout/VerticalAccentList"/>
    <dgm:cxn modelId="{45CD1477-0270-448F-B8E1-1501E9C9CE90}" type="presParOf" srcId="{67C6D14A-FF71-460E-AA06-9F4BB5468DAF}" destId="{7BC33526-F18F-4940-9B1B-B63F0F95D854}" srcOrd="0" destOrd="0" presId="urn:microsoft.com/office/officeart/2008/layout/VerticalAccentList"/>
    <dgm:cxn modelId="{3871C99F-1919-4C1A-AEE9-517BB7AEBCC4}" type="presParOf" srcId="{67C6D14A-FF71-460E-AA06-9F4BB5468DAF}" destId="{A3306B63-DD40-44F4-9797-C709BCFF009C}" srcOrd="1" destOrd="0" presId="urn:microsoft.com/office/officeart/2008/layout/VerticalAccentList"/>
    <dgm:cxn modelId="{D4A76B56-6DF3-45E4-8C8B-FAC02C76DEFF}" type="presParOf" srcId="{67C6D14A-FF71-460E-AA06-9F4BB5468DAF}" destId="{1BE58433-D475-4609-A687-AD753B691838}" srcOrd="2" destOrd="0" presId="urn:microsoft.com/office/officeart/2008/layout/VerticalAccentList"/>
    <dgm:cxn modelId="{68776721-1568-4AE2-A90C-8EAD336D954C}" type="presParOf" srcId="{67C6D14A-FF71-460E-AA06-9F4BB5468DAF}" destId="{BB2DB059-04DC-405D-BB21-CB441F690807}" srcOrd="3" destOrd="0" presId="urn:microsoft.com/office/officeart/2008/layout/VerticalAccentList"/>
    <dgm:cxn modelId="{18B76B65-BEFD-4732-B447-AF849291320E}" type="presParOf" srcId="{67C6D14A-FF71-460E-AA06-9F4BB5468DAF}" destId="{6053C401-C2A9-467A-8C27-AAD3BAA83043}" srcOrd="4" destOrd="0" presId="urn:microsoft.com/office/officeart/2008/layout/VerticalAccentList"/>
    <dgm:cxn modelId="{02B89B18-1720-486F-9FB2-C3B7E1BEA9D4}" type="presParOf" srcId="{67C6D14A-FF71-460E-AA06-9F4BB5468DAF}" destId="{FDD6717B-6B01-48BA-A71B-B679731EB7C8}" srcOrd="5" destOrd="0" presId="urn:microsoft.com/office/officeart/2008/layout/VerticalAccentList"/>
    <dgm:cxn modelId="{0C9E6EAD-CD63-45D4-849B-E8ECEC5FDB7E}" type="presParOf" srcId="{67C6D14A-FF71-460E-AA06-9F4BB5468DAF}" destId="{48A521CA-CD3A-41CF-BAE7-36F8450A8015}" srcOrd="6" destOrd="0" presId="urn:microsoft.com/office/officeart/2008/layout/VerticalAccentList"/>
    <dgm:cxn modelId="{9AF3F649-1550-44FF-BF25-7D27950F90AE}" type="presParOf" srcId="{67C6D14A-FF71-460E-AA06-9F4BB5468DAF}" destId="{9A8FA94A-B00B-45AF-9204-A9EEE354ACA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9E7AAB-9959-4F25-8339-7CE07667E32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4C9767-163F-45A2-9594-F96737091834}">
      <dgm:prSet phldrT="[Text]" custT="1"/>
      <dgm:spPr/>
      <dgm:t>
        <a:bodyPr/>
        <a:lstStyle/>
        <a:p>
          <a:r>
            <a:rPr lang="en-US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4</a:t>
          </a:r>
          <a:r>
            <a:rPr lang="en-US" sz="3200" dirty="0" smtClean="0"/>
            <a:t>. </a:t>
          </a:r>
          <a:r>
            <a:rPr lang="th-TH" sz="3200" dirty="0" smtClean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มหาวิทยาลัยเทคโนโลยีราชมงคลศรีวิชัย</a:t>
          </a:r>
          <a:endParaRPr lang="en-US" sz="3200" dirty="0"/>
        </a:p>
      </dgm:t>
    </dgm:pt>
    <dgm:pt modelId="{F3A6C91F-2113-4DB7-92CD-3AB66471D1AE}" type="parTrans" cxnId="{84625547-5255-441F-A730-CBAC2B8B6FD2}">
      <dgm:prSet/>
      <dgm:spPr/>
      <dgm:t>
        <a:bodyPr/>
        <a:lstStyle/>
        <a:p>
          <a:endParaRPr lang="en-US"/>
        </a:p>
      </dgm:t>
    </dgm:pt>
    <dgm:pt modelId="{B1FE1C86-96D4-4A54-B53D-81284E26CF07}" type="sibTrans" cxnId="{84625547-5255-441F-A730-CBAC2B8B6FD2}">
      <dgm:prSet/>
      <dgm:spPr/>
      <dgm:t>
        <a:bodyPr/>
        <a:lstStyle/>
        <a:p>
          <a:endParaRPr lang="en-US"/>
        </a:p>
      </dgm:t>
    </dgm:pt>
    <dgm:pt modelId="{8E5D9C4F-7145-488B-A544-EACBA48C4C78}">
      <dgm:prSet phldrT="[Text]" custT="1"/>
      <dgm:spPr/>
      <dgm:t>
        <a:bodyPr/>
        <a:lstStyle/>
        <a:p>
          <a:pPr marL="914400" indent="-914400">
            <a:lnSpc>
              <a:spcPct val="100000"/>
            </a:lnSpc>
          </a:pP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dirty="0" smtClean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rPr>
            <a:t>การพัฒนาผู้นำนักศึกษาด้านศิลปวัฒนธรรม ตามหลักทฤษฎีการเรียนรู้ </a:t>
          </a:r>
          <a:r>
            <a:rPr lang="en-US" sz="2400" dirty="0" smtClean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rPr>
            <a:t>Learning by doing      </a:t>
          </a:r>
          <a:r>
            <a:rPr lang="th-TH" sz="2400" dirty="0" smtClean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rPr>
            <a:t>เพื่อทำนุบำรุงศิลปวัฒนธรรมและชุมชนสังคมพหุวัฒนธรรม</a:t>
          </a:r>
          <a:endParaRPr lang="en-US" sz="2400" dirty="0"/>
        </a:p>
      </dgm:t>
    </dgm:pt>
    <dgm:pt modelId="{8A779E73-6380-4657-B087-91B5452535FC}" type="parTrans" cxnId="{11275137-DF44-429B-81E9-44BAE7A4350A}">
      <dgm:prSet/>
      <dgm:spPr/>
      <dgm:t>
        <a:bodyPr/>
        <a:lstStyle/>
        <a:p>
          <a:endParaRPr lang="en-US"/>
        </a:p>
      </dgm:t>
    </dgm:pt>
    <dgm:pt modelId="{47048114-B8E5-4C21-9572-C483C43F6784}" type="sibTrans" cxnId="{11275137-DF44-429B-81E9-44BAE7A4350A}">
      <dgm:prSet/>
      <dgm:spPr/>
      <dgm:t>
        <a:bodyPr/>
        <a:lstStyle/>
        <a:p>
          <a:endParaRPr lang="en-US"/>
        </a:p>
      </dgm:t>
    </dgm:pt>
    <dgm:pt modelId="{FF0D5427-827A-4FA2-A11C-355C5934FF6F}">
      <dgm:prSet phldrT="[Text]" custT="1"/>
      <dgm:spPr/>
      <dgm:t>
        <a:bodyPr/>
        <a:lstStyle/>
        <a:p>
          <a:r>
            <a:rPr lang="en-US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5. </a:t>
          </a:r>
          <a:r>
            <a:rPr lang="th-TH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มหาวิทยาลัยเทคโนโลยีราชมงคลล้านนา</a:t>
          </a:r>
          <a:endParaRPr lang="en-US" sz="3200" dirty="0"/>
        </a:p>
      </dgm:t>
    </dgm:pt>
    <dgm:pt modelId="{06B45D16-1710-4798-B59B-A1266726B4A6}" type="parTrans" cxnId="{9B54559C-873D-4D58-8172-B5A56E6A9A43}">
      <dgm:prSet/>
      <dgm:spPr/>
      <dgm:t>
        <a:bodyPr/>
        <a:lstStyle/>
        <a:p>
          <a:endParaRPr lang="en-US"/>
        </a:p>
      </dgm:t>
    </dgm:pt>
    <dgm:pt modelId="{0F4E0613-5D81-4698-844B-41464F59777F}" type="sibTrans" cxnId="{9B54559C-873D-4D58-8172-B5A56E6A9A43}">
      <dgm:prSet/>
      <dgm:spPr/>
      <dgm:t>
        <a:bodyPr/>
        <a:lstStyle/>
        <a:p>
          <a:endParaRPr lang="en-US"/>
        </a:p>
      </dgm:t>
    </dgm:pt>
    <dgm:pt modelId="{536478D6-F7C9-4480-8EE2-CBE9B19AAFB6}">
      <dgm:prSet phldrT="[Text]" custT="1"/>
      <dgm:spPr/>
      <dgm:t>
        <a:bodyPr/>
        <a:lstStyle/>
        <a:p>
          <a:pPr marL="914400" indent="-914400"/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โครงการสร้างแนวทางฟื้นฟูและการรับรู้เมืองโบราณเวียงเจ็ดลิน และ      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             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 โครงการพัฒนาเชิงพื้นที่ผ่านทรัพยากรทางศิลปะและวัฒนธรรมเมืองแม่แจ่ม จังหวัดเชียงใหม่</a:t>
          </a:r>
          <a:endParaRPr lang="en-US" sz="2400" dirty="0"/>
        </a:p>
      </dgm:t>
    </dgm:pt>
    <dgm:pt modelId="{030DEE1F-C478-41CE-9CE5-3B06F4A8B80C}" type="parTrans" cxnId="{A29C0931-E5D3-44D6-8854-FBE431821F7E}">
      <dgm:prSet/>
      <dgm:spPr/>
      <dgm:t>
        <a:bodyPr/>
        <a:lstStyle/>
        <a:p>
          <a:endParaRPr lang="en-US"/>
        </a:p>
      </dgm:t>
    </dgm:pt>
    <dgm:pt modelId="{BA91BE57-E994-4382-A83B-2EA9231A17E2}" type="sibTrans" cxnId="{A29C0931-E5D3-44D6-8854-FBE431821F7E}">
      <dgm:prSet/>
      <dgm:spPr/>
      <dgm:t>
        <a:bodyPr/>
        <a:lstStyle/>
        <a:p>
          <a:endParaRPr lang="en-US"/>
        </a:p>
      </dgm:t>
    </dgm:pt>
    <dgm:pt modelId="{BA6CB10C-9C37-473E-A15B-C5CAB54BE372}">
      <dgm:prSet phldrT="[Text]" custT="1"/>
      <dgm:spPr/>
      <dgm:t>
        <a:bodyPr/>
        <a:lstStyle/>
        <a:p>
          <a:r>
            <a:rPr lang="en-US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6. </a:t>
          </a:r>
          <a:r>
            <a:rPr lang="th-TH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มหาวิทยาลัยเทคโนโลยีราชมงคลกรุงเทพ</a:t>
          </a:r>
          <a:endParaRPr lang="en-US" sz="3200" dirty="0"/>
        </a:p>
      </dgm:t>
    </dgm:pt>
    <dgm:pt modelId="{5839DC55-1BB3-43BD-B5A5-3EE9AB4CAAB0}" type="parTrans" cxnId="{D066C331-DD71-481D-9E6F-61ECD427EAE9}">
      <dgm:prSet/>
      <dgm:spPr/>
      <dgm:t>
        <a:bodyPr/>
        <a:lstStyle/>
        <a:p>
          <a:endParaRPr lang="en-US"/>
        </a:p>
      </dgm:t>
    </dgm:pt>
    <dgm:pt modelId="{D90C4DF1-B623-44DD-BB27-219FCC3D967D}" type="sibTrans" cxnId="{D066C331-DD71-481D-9E6F-61ECD427EAE9}">
      <dgm:prSet/>
      <dgm:spPr/>
      <dgm:t>
        <a:bodyPr/>
        <a:lstStyle/>
        <a:p>
          <a:endParaRPr lang="en-US"/>
        </a:p>
      </dgm:t>
    </dgm:pt>
    <dgm:pt modelId="{A57CB084-5B13-4EC8-9893-5647234BA3C9}">
      <dgm:prSet phldrT="[Text]" custT="1"/>
      <dgm:spPr/>
      <dgm:t>
        <a:bodyPr/>
        <a:lstStyle/>
        <a:p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แผนทำนุบำรุงศิลปวัฒนธรรม</a:t>
          </a:r>
          <a:endParaRPr lang="en-US" sz="2400" dirty="0"/>
        </a:p>
      </dgm:t>
    </dgm:pt>
    <dgm:pt modelId="{BD1A2EE2-4582-4FD7-8F0A-D7D3C32187CC}" type="parTrans" cxnId="{386D6FA9-5B20-47B1-B007-FD25C0456E6E}">
      <dgm:prSet/>
      <dgm:spPr/>
      <dgm:t>
        <a:bodyPr/>
        <a:lstStyle/>
        <a:p>
          <a:endParaRPr lang="en-US"/>
        </a:p>
      </dgm:t>
    </dgm:pt>
    <dgm:pt modelId="{86FCFE8A-D1AC-42E2-AA08-5EF4CA291CAA}" type="sibTrans" cxnId="{386D6FA9-5B20-47B1-B007-FD25C0456E6E}">
      <dgm:prSet/>
      <dgm:spPr/>
      <dgm:t>
        <a:bodyPr/>
        <a:lstStyle/>
        <a:p>
          <a:endParaRPr lang="en-US"/>
        </a:p>
      </dgm:t>
    </dgm:pt>
    <dgm:pt modelId="{F1CC79BC-F16B-403A-8B32-6A6FC3C74324}" type="pres">
      <dgm:prSet presAssocID="{719E7AAB-9959-4F25-8339-7CE07667E32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12744A2-B50F-438E-9504-01F47F02ED1F}" type="pres">
      <dgm:prSet presAssocID="{AE4C9767-163F-45A2-9594-F96737091834}" presName="parenttextcomposite" presStyleCnt="0"/>
      <dgm:spPr/>
    </dgm:pt>
    <dgm:pt modelId="{6A0B7BB1-6B3D-4BF8-892C-7C2EEDB1E901}" type="pres">
      <dgm:prSet presAssocID="{AE4C9767-163F-45A2-9594-F96737091834}" presName="parenttext" presStyleLbl="revTx" presStyleIdx="0" presStyleCnt="3" custScaleX="1163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2F28DE-6350-4B7B-9DC2-0D9EB5A10DDB}" type="pres">
      <dgm:prSet presAssocID="{AE4C9767-163F-45A2-9594-F96737091834}" presName="composite" presStyleCnt="0"/>
      <dgm:spPr/>
    </dgm:pt>
    <dgm:pt modelId="{08832DF2-E2B8-41DE-87DD-5CA312AB9776}" type="pres">
      <dgm:prSet presAssocID="{AE4C9767-163F-45A2-9594-F96737091834}" presName="chevron1" presStyleLbl="alignNode1" presStyleIdx="0" presStyleCnt="21"/>
      <dgm:spPr/>
    </dgm:pt>
    <dgm:pt modelId="{40D994C6-E758-4B1F-96E9-59BEA588A38C}" type="pres">
      <dgm:prSet presAssocID="{AE4C9767-163F-45A2-9594-F96737091834}" presName="chevron2" presStyleLbl="alignNode1" presStyleIdx="1" presStyleCnt="21"/>
      <dgm:spPr/>
    </dgm:pt>
    <dgm:pt modelId="{C528424B-05D1-411B-88C6-6DE3F6DC27B7}" type="pres">
      <dgm:prSet presAssocID="{AE4C9767-163F-45A2-9594-F96737091834}" presName="chevron3" presStyleLbl="alignNode1" presStyleIdx="2" presStyleCnt="21"/>
      <dgm:spPr/>
    </dgm:pt>
    <dgm:pt modelId="{78D21917-59A2-465B-BC56-F05F5A3BDB69}" type="pres">
      <dgm:prSet presAssocID="{AE4C9767-163F-45A2-9594-F96737091834}" presName="chevron4" presStyleLbl="alignNode1" presStyleIdx="3" presStyleCnt="21"/>
      <dgm:spPr/>
    </dgm:pt>
    <dgm:pt modelId="{36CF42C7-8189-4DAE-B436-8A3AE34C7BA8}" type="pres">
      <dgm:prSet presAssocID="{AE4C9767-163F-45A2-9594-F96737091834}" presName="chevron5" presStyleLbl="alignNode1" presStyleIdx="4" presStyleCnt="21"/>
      <dgm:spPr/>
    </dgm:pt>
    <dgm:pt modelId="{F1D85411-F6C3-4569-91C1-279096379F49}" type="pres">
      <dgm:prSet presAssocID="{AE4C9767-163F-45A2-9594-F96737091834}" presName="chevron6" presStyleLbl="alignNode1" presStyleIdx="5" presStyleCnt="21"/>
      <dgm:spPr/>
    </dgm:pt>
    <dgm:pt modelId="{21211F8F-44A3-492D-918E-FA0E2D235646}" type="pres">
      <dgm:prSet presAssocID="{AE4C9767-163F-45A2-9594-F96737091834}" presName="chevron7" presStyleLbl="alignNode1" presStyleIdx="6" presStyleCnt="21"/>
      <dgm:spPr/>
    </dgm:pt>
    <dgm:pt modelId="{9E42DB3C-723F-434D-AE4F-079A3B6F13FA}" type="pres">
      <dgm:prSet presAssocID="{AE4C9767-163F-45A2-9594-F96737091834}" presName="childtext" presStyleLbl="solidFgAcc1" presStyleIdx="0" presStyleCnt="3" custScaleX="133727" custScaleY="8354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33FAA-476F-4FFD-8339-87A26B817C8B}" type="pres">
      <dgm:prSet presAssocID="{B1FE1C86-96D4-4A54-B53D-81284E26CF07}" presName="sibTrans" presStyleCnt="0"/>
      <dgm:spPr/>
    </dgm:pt>
    <dgm:pt modelId="{C13091F6-BE47-4919-9B9D-637DC67ED58F}" type="pres">
      <dgm:prSet presAssocID="{FF0D5427-827A-4FA2-A11C-355C5934FF6F}" presName="parenttextcomposite" presStyleCnt="0"/>
      <dgm:spPr/>
    </dgm:pt>
    <dgm:pt modelId="{0FC4B982-5905-4516-91F5-3BC4DDB1FD95}" type="pres">
      <dgm:prSet presAssocID="{FF0D5427-827A-4FA2-A11C-355C5934FF6F}" presName="parenttext" presStyleLbl="revTx" presStyleIdx="1" presStyleCnt="3" custScaleX="1163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A2C90A-0613-404A-ADFA-04D7805E6AEC}" type="pres">
      <dgm:prSet presAssocID="{FF0D5427-827A-4FA2-A11C-355C5934FF6F}" presName="composite" presStyleCnt="0"/>
      <dgm:spPr/>
    </dgm:pt>
    <dgm:pt modelId="{21BF7D15-4692-4502-AF80-6012B5B568BA}" type="pres">
      <dgm:prSet presAssocID="{FF0D5427-827A-4FA2-A11C-355C5934FF6F}" presName="chevron1" presStyleLbl="alignNode1" presStyleIdx="7" presStyleCnt="21"/>
      <dgm:spPr/>
    </dgm:pt>
    <dgm:pt modelId="{F47A9732-4922-4CA1-B0F7-8EDD8AC49A66}" type="pres">
      <dgm:prSet presAssocID="{FF0D5427-827A-4FA2-A11C-355C5934FF6F}" presName="chevron2" presStyleLbl="alignNode1" presStyleIdx="8" presStyleCnt="21"/>
      <dgm:spPr/>
    </dgm:pt>
    <dgm:pt modelId="{ABB3BC6D-A160-4B09-B8A0-0D9D23ED88BC}" type="pres">
      <dgm:prSet presAssocID="{FF0D5427-827A-4FA2-A11C-355C5934FF6F}" presName="chevron3" presStyleLbl="alignNode1" presStyleIdx="9" presStyleCnt="21"/>
      <dgm:spPr/>
    </dgm:pt>
    <dgm:pt modelId="{D1768208-825B-44B0-8BC5-9C600DC2AC6F}" type="pres">
      <dgm:prSet presAssocID="{FF0D5427-827A-4FA2-A11C-355C5934FF6F}" presName="chevron4" presStyleLbl="alignNode1" presStyleIdx="10" presStyleCnt="21"/>
      <dgm:spPr/>
    </dgm:pt>
    <dgm:pt modelId="{B7563D89-AE05-451C-BCB7-DDFF70B1D5AE}" type="pres">
      <dgm:prSet presAssocID="{FF0D5427-827A-4FA2-A11C-355C5934FF6F}" presName="chevron5" presStyleLbl="alignNode1" presStyleIdx="11" presStyleCnt="21"/>
      <dgm:spPr/>
    </dgm:pt>
    <dgm:pt modelId="{692BEBED-87AB-482B-94E6-74058676D398}" type="pres">
      <dgm:prSet presAssocID="{FF0D5427-827A-4FA2-A11C-355C5934FF6F}" presName="chevron6" presStyleLbl="alignNode1" presStyleIdx="12" presStyleCnt="21"/>
      <dgm:spPr/>
    </dgm:pt>
    <dgm:pt modelId="{76CEB5AF-260F-47E0-B67C-DA31174F42D5}" type="pres">
      <dgm:prSet presAssocID="{FF0D5427-827A-4FA2-A11C-355C5934FF6F}" presName="chevron7" presStyleLbl="alignNode1" presStyleIdx="13" presStyleCnt="21"/>
      <dgm:spPr/>
    </dgm:pt>
    <dgm:pt modelId="{A993B57A-2077-4193-A929-F5D730F7EAF1}" type="pres">
      <dgm:prSet presAssocID="{FF0D5427-827A-4FA2-A11C-355C5934FF6F}" presName="childtext" presStyleLbl="solidFgAcc1" presStyleIdx="1" presStyleCnt="3" custScaleX="132850" custScaleY="7712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95F00-EFBB-4919-A5ED-2D5D312CAA67}" type="pres">
      <dgm:prSet presAssocID="{0F4E0613-5D81-4698-844B-41464F59777F}" presName="sibTrans" presStyleCnt="0"/>
      <dgm:spPr/>
    </dgm:pt>
    <dgm:pt modelId="{D2C1A70E-8780-4C82-830E-B8B96206AABB}" type="pres">
      <dgm:prSet presAssocID="{BA6CB10C-9C37-473E-A15B-C5CAB54BE372}" presName="parenttextcomposite" presStyleCnt="0"/>
      <dgm:spPr/>
    </dgm:pt>
    <dgm:pt modelId="{BE20CE7F-B3C3-45AD-A4FF-7F937CD53CFD}" type="pres">
      <dgm:prSet presAssocID="{BA6CB10C-9C37-473E-A15B-C5CAB54BE372}" presName="parenttext" presStyleLbl="revTx" presStyleIdx="2" presStyleCnt="3" custScaleX="1163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6D14A-FF71-460E-AA06-9F4BB5468DAF}" type="pres">
      <dgm:prSet presAssocID="{BA6CB10C-9C37-473E-A15B-C5CAB54BE372}" presName="composite" presStyleCnt="0"/>
      <dgm:spPr/>
    </dgm:pt>
    <dgm:pt modelId="{7BC33526-F18F-4940-9B1B-B63F0F95D854}" type="pres">
      <dgm:prSet presAssocID="{BA6CB10C-9C37-473E-A15B-C5CAB54BE372}" presName="chevron1" presStyleLbl="alignNode1" presStyleIdx="14" presStyleCnt="21"/>
      <dgm:spPr/>
    </dgm:pt>
    <dgm:pt modelId="{A3306B63-DD40-44F4-9797-C709BCFF009C}" type="pres">
      <dgm:prSet presAssocID="{BA6CB10C-9C37-473E-A15B-C5CAB54BE372}" presName="chevron2" presStyleLbl="alignNode1" presStyleIdx="15" presStyleCnt="21"/>
      <dgm:spPr/>
    </dgm:pt>
    <dgm:pt modelId="{1BE58433-D475-4609-A687-AD753B691838}" type="pres">
      <dgm:prSet presAssocID="{BA6CB10C-9C37-473E-A15B-C5CAB54BE372}" presName="chevron3" presStyleLbl="alignNode1" presStyleIdx="16" presStyleCnt="21"/>
      <dgm:spPr/>
    </dgm:pt>
    <dgm:pt modelId="{BB2DB059-04DC-405D-BB21-CB441F690807}" type="pres">
      <dgm:prSet presAssocID="{BA6CB10C-9C37-473E-A15B-C5CAB54BE372}" presName="chevron4" presStyleLbl="alignNode1" presStyleIdx="17" presStyleCnt="21"/>
      <dgm:spPr/>
    </dgm:pt>
    <dgm:pt modelId="{6053C401-C2A9-467A-8C27-AAD3BAA83043}" type="pres">
      <dgm:prSet presAssocID="{BA6CB10C-9C37-473E-A15B-C5CAB54BE372}" presName="chevron5" presStyleLbl="alignNode1" presStyleIdx="18" presStyleCnt="21"/>
      <dgm:spPr/>
    </dgm:pt>
    <dgm:pt modelId="{FDD6717B-6B01-48BA-A71B-B679731EB7C8}" type="pres">
      <dgm:prSet presAssocID="{BA6CB10C-9C37-473E-A15B-C5CAB54BE372}" presName="chevron6" presStyleLbl="alignNode1" presStyleIdx="19" presStyleCnt="21"/>
      <dgm:spPr/>
    </dgm:pt>
    <dgm:pt modelId="{48A521CA-CD3A-41CF-BAE7-36F8450A8015}" type="pres">
      <dgm:prSet presAssocID="{BA6CB10C-9C37-473E-A15B-C5CAB54BE372}" presName="chevron7" presStyleLbl="alignNode1" presStyleIdx="20" presStyleCnt="21"/>
      <dgm:spPr/>
    </dgm:pt>
    <dgm:pt modelId="{9A8FA94A-B00B-45AF-9204-A9EEE354ACA4}" type="pres">
      <dgm:prSet presAssocID="{BA6CB10C-9C37-473E-A15B-C5CAB54BE372}" presName="childtext" presStyleLbl="solidFgAcc1" presStyleIdx="2" presStyleCnt="3" custScaleX="132850" custScaleY="5649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66C331-DD71-481D-9E6F-61ECD427EAE9}" srcId="{719E7AAB-9959-4F25-8339-7CE07667E328}" destId="{BA6CB10C-9C37-473E-A15B-C5CAB54BE372}" srcOrd="2" destOrd="0" parTransId="{5839DC55-1BB3-43BD-B5A5-3EE9AB4CAAB0}" sibTransId="{D90C4DF1-B623-44DD-BB27-219FCC3D967D}"/>
    <dgm:cxn modelId="{A29C0931-E5D3-44D6-8854-FBE431821F7E}" srcId="{FF0D5427-827A-4FA2-A11C-355C5934FF6F}" destId="{536478D6-F7C9-4480-8EE2-CBE9B19AAFB6}" srcOrd="0" destOrd="0" parTransId="{030DEE1F-C478-41CE-9CE5-3B06F4A8B80C}" sibTransId="{BA91BE57-E994-4382-A83B-2EA9231A17E2}"/>
    <dgm:cxn modelId="{43321647-68D4-41A3-8109-3B3F0824E113}" type="presOf" srcId="{BA6CB10C-9C37-473E-A15B-C5CAB54BE372}" destId="{BE20CE7F-B3C3-45AD-A4FF-7F937CD53CFD}" srcOrd="0" destOrd="0" presId="urn:microsoft.com/office/officeart/2008/layout/VerticalAccentList"/>
    <dgm:cxn modelId="{B73C4B37-9610-4C63-8C1F-FB9FB4C72CCC}" type="presOf" srcId="{536478D6-F7C9-4480-8EE2-CBE9B19AAFB6}" destId="{A993B57A-2077-4193-A929-F5D730F7EAF1}" srcOrd="0" destOrd="0" presId="urn:microsoft.com/office/officeart/2008/layout/VerticalAccentList"/>
    <dgm:cxn modelId="{61936193-45DD-41D6-812D-3348B64F7B1D}" type="presOf" srcId="{8E5D9C4F-7145-488B-A544-EACBA48C4C78}" destId="{9E42DB3C-723F-434D-AE4F-079A3B6F13FA}" srcOrd="0" destOrd="0" presId="urn:microsoft.com/office/officeart/2008/layout/VerticalAccentList"/>
    <dgm:cxn modelId="{11275137-DF44-429B-81E9-44BAE7A4350A}" srcId="{AE4C9767-163F-45A2-9594-F96737091834}" destId="{8E5D9C4F-7145-488B-A544-EACBA48C4C78}" srcOrd="0" destOrd="0" parTransId="{8A779E73-6380-4657-B087-91B5452535FC}" sibTransId="{47048114-B8E5-4C21-9572-C483C43F6784}"/>
    <dgm:cxn modelId="{84625547-5255-441F-A730-CBAC2B8B6FD2}" srcId="{719E7AAB-9959-4F25-8339-7CE07667E328}" destId="{AE4C9767-163F-45A2-9594-F96737091834}" srcOrd="0" destOrd="0" parTransId="{F3A6C91F-2113-4DB7-92CD-3AB66471D1AE}" sibTransId="{B1FE1C86-96D4-4A54-B53D-81284E26CF07}"/>
    <dgm:cxn modelId="{C7A7676C-8FBC-43C9-A5E8-5D677AF2522F}" type="presOf" srcId="{AE4C9767-163F-45A2-9594-F96737091834}" destId="{6A0B7BB1-6B3D-4BF8-892C-7C2EEDB1E901}" srcOrd="0" destOrd="0" presId="urn:microsoft.com/office/officeart/2008/layout/VerticalAccentList"/>
    <dgm:cxn modelId="{463002DF-CB40-49AB-B407-7CA86B31ECBE}" type="presOf" srcId="{719E7AAB-9959-4F25-8339-7CE07667E328}" destId="{F1CC79BC-F16B-403A-8B32-6A6FC3C74324}" srcOrd="0" destOrd="0" presId="urn:microsoft.com/office/officeart/2008/layout/VerticalAccentList"/>
    <dgm:cxn modelId="{00746A31-1392-40CC-9690-D3AFAD881ABC}" type="presOf" srcId="{FF0D5427-827A-4FA2-A11C-355C5934FF6F}" destId="{0FC4B982-5905-4516-91F5-3BC4DDB1FD95}" srcOrd="0" destOrd="0" presId="urn:microsoft.com/office/officeart/2008/layout/VerticalAccentList"/>
    <dgm:cxn modelId="{9B54559C-873D-4D58-8172-B5A56E6A9A43}" srcId="{719E7AAB-9959-4F25-8339-7CE07667E328}" destId="{FF0D5427-827A-4FA2-A11C-355C5934FF6F}" srcOrd="1" destOrd="0" parTransId="{06B45D16-1710-4798-B59B-A1266726B4A6}" sibTransId="{0F4E0613-5D81-4698-844B-41464F59777F}"/>
    <dgm:cxn modelId="{07292DE5-9EEC-4179-A4BF-249B3BA6CA63}" type="presOf" srcId="{A57CB084-5B13-4EC8-9893-5647234BA3C9}" destId="{9A8FA94A-B00B-45AF-9204-A9EEE354ACA4}" srcOrd="0" destOrd="0" presId="urn:microsoft.com/office/officeart/2008/layout/VerticalAccentList"/>
    <dgm:cxn modelId="{386D6FA9-5B20-47B1-B007-FD25C0456E6E}" srcId="{BA6CB10C-9C37-473E-A15B-C5CAB54BE372}" destId="{A57CB084-5B13-4EC8-9893-5647234BA3C9}" srcOrd="0" destOrd="0" parTransId="{BD1A2EE2-4582-4FD7-8F0A-D7D3C32187CC}" sibTransId="{86FCFE8A-D1AC-42E2-AA08-5EF4CA291CAA}"/>
    <dgm:cxn modelId="{E25D6F7E-B423-474C-AB25-7E01A821684C}" type="presParOf" srcId="{F1CC79BC-F16B-403A-8B32-6A6FC3C74324}" destId="{D12744A2-B50F-438E-9504-01F47F02ED1F}" srcOrd="0" destOrd="0" presId="urn:microsoft.com/office/officeart/2008/layout/VerticalAccentList"/>
    <dgm:cxn modelId="{D1AA3DDC-C9BA-4E7B-A0A4-FE707DEC1C81}" type="presParOf" srcId="{D12744A2-B50F-438E-9504-01F47F02ED1F}" destId="{6A0B7BB1-6B3D-4BF8-892C-7C2EEDB1E901}" srcOrd="0" destOrd="0" presId="urn:microsoft.com/office/officeart/2008/layout/VerticalAccentList"/>
    <dgm:cxn modelId="{C96339A7-FB91-47BD-BC51-531B38ED6B4D}" type="presParOf" srcId="{F1CC79BC-F16B-403A-8B32-6A6FC3C74324}" destId="{012F28DE-6350-4B7B-9DC2-0D9EB5A10DDB}" srcOrd="1" destOrd="0" presId="urn:microsoft.com/office/officeart/2008/layout/VerticalAccentList"/>
    <dgm:cxn modelId="{9C02E3AE-A2C3-47CD-9938-6E4BF5129426}" type="presParOf" srcId="{012F28DE-6350-4B7B-9DC2-0D9EB5A10DDB}" destId="{08832DF2-E2B8-41DE-87DD-5CA312AB9776}" srcOrd="0" destOrd="0" presId="urn:microsoft.com/office/officeart/2008/layout/VerticalAccentList"/>
    <dgm:cxn modelId="{55827857-DADB-4EA0-A30B-790CBDC57D65}" type="presParOf" srcId="{012F28DE-6350-4B7B-9DC2-0D9EB5A10DDB}" destId="{40D994C6-E758-4B1F-96E9-59BEA588A38C}" srcOrd="1" destOrd="0" presId="urn:microsoft.com/office/officeart/2008/layout/VerticalAccentList"/>
    <dgm:cxn modelId="{F1015C41-2C44-4C53-8A46-02D6224FB526}" type="presParOf" srcId="{012F28DE-6350-4B7B-9DC2-0D9EB5A10DDB}" destId="{C528424B-05D1-411B-88C6-6DE3F6DC27B7}" srcOrd="2" destOrd="0" presId="urn:microsoft.com/office/officeart/2008/layout/VerticalAccentList"/>
    <dgm:cxn modelId="{4A2D625C-E8D8-4247-90CB-E50E07E2596E}" type="presParOf" srcId="{012F28DE-6350-4B7B-9DC2-0D9EB5A10DDB}" destId="{78D21917-59A2-465B-BC56-F05F5A3BDB69}" srcOrd="3" destOrd="0" presId="urn:microsoft.com/office/officeart/2008/layout/VerticalAccentList"/>
    <dgm:cxn modelId="{CE6CEC8C-2AF2-419B-8148-7CD62FCA78AA}" type="presParOf" srcId="{012F28DE-6350-4B7B-9DC2-0D9EB5A10DDB}" destId="{36CF42C7-8189-4DAE-B436-8A3AE34C7BA8}" srcOrd="4" destOrd="0" presId="urn:microsoft.com/office/officeart/2008/layout/VerticalAccentList"/>
    <dgm:cxn modelId="{DB5C13FB-7CE4-40B0-969C-F2228AD021EB}" type="presParOf" srcId="{012F28DE-6350-4B7B-9DC2-0D9EB5A10DDB}" destId="{F1D85411-F6C3-4569-91C1-279096379F49}" srcOrd="5" destOrd="0" presId="urn:microsoft.com/office/officeart/2008/layout/VerticalAccentList"/>
    <dgm:cxn modelId="{09E904AA-B9C1-4197-A469-C8F6FEFDB6BA}" type="presParOf" srcId="{012F28DE-6350-4B7B-9DC2-0D9EB5A10DDB}" destId="{21211F8F-44A3-492D-918E-FA0E2D235646}" srcOrd="6" destOrd="0" presId="urn:microsoft.com/office/officeart/2008/layout/VerticalAccentList"/>
    <dgm:cxn modelId="{362B5605-DAF4-452E-8DAB-94FDDE3CB4DC}" type="presParOf" srcId="{012F28DE-6350-4B7B-9DC2-0D9EB5A10DDB}" destId="{9E42DB3C-723F-434D-AE4F-079A3B6F13FA}" srcOrd="7" destOrd="0" presId="urn:microsoft.com/office/officeart/2008/layout/VerticalAccentList"/>
    <dgm:cxn modelId="{12003E19-71BC-42B0-85A7-7F1764E08EEA}" type="presParOf" srcId="{F1CC79BC-F16B-403A-8B32-6A6FC3C74324}" destId="{EBA33FAA-476F-4FFD-8339-87A26B817C8B}" srcOrd="2" destOrd="0" presId="urn:microsoft.com/office/officeart/2008/layout/VerticalAccentList"/>
    <dgm:cxn modelId="{83178586-088C-4D40-AD1B-357669A9B898}" type="presParOf" srcId="{F1CC79BC-F16B-403A-8B32-6A6FC3C74324}" destId="{C13091F6-BE47-4919-9B9D-637DC67ED58F}" srcOrd="3" destOrd="0" presId="urn:microsoft.com/office/officeart/2008/layout/VerticalAccentList"/>
    <dgm:cxn modelId="{2C67D16B-E1DD-44C6-8385-1439B19DF24D}" type="presParOf" srcId="{C13091F6-BE47-4919-9B9D-637DC67ED58F}" destId="{0FC4B982-5905-4516-91F5-3BC4DDB1FD95}" srcOrd="0" destOrd="0" presId="urn:microsoft.com/office/officeart/2008/layout/VerticalAccentList"/>
    <dgm:cxn modelId="{85E7A60D-C127-4505-B2E3-EFA9D16080E3}" type="presParOf" srcId="{F1CC79BC-F16B-403A-8B32-6A6FC3C74324}" destId="{42A2C90A-0613-404A-ADFA-04D7805E6AEC}" srcOrd="4" destOrd="0" presId="urn:microsoft.com/office/officeart/2008/layout/VerticalAccentList"/>
    <dgm:cxn modelId="{81D590F7-2607-4C36-8DE3-4832729225E6}" type="presParOf" srcId="{42A2C90A-0613-404A-ADFA-04D7805E6AEC}" destId="{21BF7D15-4692-4502-AF80-6012B5B568BA}" srcOrd="0" destOrd="0" presId="urn:microsoft.com/office/officeart/2008/layout/VerticalAccentList"/>
    <dgm:cxn modelId="{842C1CDE-7B18-4C66-9A52-1D9BDE4632A2}" type="presParOf" srcId="{42A2C90A-0613-404A-ADFA-04D7805E6AEC}" destId="{F47A9732-4922-4CA1-B0F7-8EDD8AC49A66}" srcOrd="1" destOrd="0" presId="urn:microsoft.com/office/officeart/2008/layout/VerticalAccentList"/>
    <dgm:cxn modelId="{AE117DB0-82F2-4718-8FE4-F055084A9E92}" type="presParOf" srcId="{42A2C90A-0613-404A-ADFA-04D7805E6AEC}" destId="{ABB3BC6D-A160-4B09-B8A0-0D9D23ED88BC}" srcOrd="2" destOrd="0" presId="urn:microsoft.com/office/officeart/2008/layout/VerticalAccentList"/>
    <dgm:cxn modelId="{B9C965A0-5D6A-421F-9343-865333D33C37}" type="presParOf" srcId="{42A2C90A-0613-404A-ADFA-04D7805E6AEC}" destId="{D1768208-825B-44B0-8BC5-9C600DC2AC6F}" srcOrd="3" destOrd="0" presId="urn:microsoft.com/office/officeart/2008/layout/VerticalAccentList"/>
    <dgm:cxn modelId="{572E8B49-F2A6-4171-9869-39A815BFF20E}" type="presParOf" srcId="{42A2C90A-0613-404A-ADFA-04D7805E6AEC}" destId="{B7563D89-AE05-451C-BCB7-DDFF70B1D5AE}" srcOrd="4" destOrd="0" presId="urn:microsoft.com/office/officeart/2008/layout/VerticalAccentList"/>
    <dgm:cxn modelId="{16C56462-7B0B-4C71-B476-06197D7E2C25}" type="presParOf" srcId="{42A2C90A-0613-404A-ADFA-04D7805E6AEC}" destId="{692BEBED-87AB-482B-94E6-74058676D398}" srcOrd="5" destOrd="0" presId="urn:microsoft.com/office/officeart/2008/layout/VerticalAccentList"/>
    <dgm:cxn modelId="{FABDCD6E-E79B-4581-9775-78C547977362}" type="presParOf" srcId="{42A2C90A-0613-404A-ADFA-04D7805E6AEC}" destId="{76CEB5AF-260F-47E0-B67C-DA31174F42D5}" srcOrd="6" destOrd="0" presId="urn:microsoft.com/office/officeart/2008/layout/VerticalAccentList"/>
    <dgm:cxn modelId="{70782D6C-1029-41D5-86F0-001D3A9816C2}" type="presParOf" srcId="{42A2C90A-0613-404A-ADFA-04D7805E6AEC}" destId="{A993B57A-2077-4193-A929-F5D730F7EAF1}" srcOrd="7" destOrd="0" presId="urn:microsoft.com/office/officeart/2008/layout/VerticalAccentList"/>
    <dgm:cxn modelId="{F91810C2-CEC5-40C0-8E59-A8C05C667804}" type="presParOf" srcId="{F1CC79BC-F16B-403A-8B32-6A6FC3C74324}" destId="{E8F95F00-EFBB-4919-A5ED-2D5D312CAA67}" srcOrd="5" destOrd="0" presId="urn:microsoft.com/office/officeart/2008/layout/VerticalAccentList"/>
    <dgm:cxn modelId="{83EF0006-E829-451B-B24E-4CB797F434C8}" type="presParOf" srcId="{F1CC79BC-F16B-403A-8B32-6A6FC3C74324}" destId="{D2C1A70E-8780-4C82-830E-B8B96206AABB}" srcOrd="6" destOrd="0" presId="urn:microsoft.com/office/officeart/2008/layout/VerticalAccentList"/>
    <dgm:cxn modelId="{B4333F91-1DF7-4B49-BCBF-92149B7B9D14}" type="presParOf" srcId="{D2C1A70E-8780-4C82-830E-B8B96206AABB}" destId="{BE20CE7F-B3C3-45AD-A4FF-7F937CD53CFD}" srcOrd="0" destOrd="0" presId="urn:microsoft.com/office/officeart/2008/layout/VerticalAccentList"/>
    <dgm:cxn modelId="{5A861B59-B26A-4C64-A7DA-B510F39AAD45}" type="presParOf" srcId="{F1CC79BC-F16B-403A-8B32-6A6FC3C74324}" destId="{67C6D14A-FF71-460E-AA06-9F4BB5468DAF}" srcOrd="7" destOrd="0" presId="urn:microsoft.com/office/officeart/2008/layout/VerticalAccentList"/>
    <dgm:cxn modelId="{45CD1477-0270-448F-B8E1-1501E9C9CE90}" type="presParOf" srcId="{67C6D14A-FF71-460E-AA06-9F4BB5468DAF}" destId="{7BC33526-F18F-4940-9B1B-B63F0F95D854}" srcOrd="0" destOrd="0" presId="urn:microsoft.com/office/officeart/2008/layout/VerticalAccentList"/>
    <dgm:cxn modelId="{3871C99F-1919-4C1A-AEE9-517BB7AEBCC4}" type="presParOf" srcId="{67C6D14A-FF71-460E-AA06-9F4BB5468DAF}" destId="{A3306B63-DD40-44F4-9797-C709BCFF009C}" srcOrd="1" destOrd="0" presId="urn:microsoft.com/office/officeart/2008/layout/VerticalAccentList"/>
    <dgm:cxn modelId="{D4A76B56-6DF3-45E4-8C8B-FAC02C76DEFF}" type="presParOf" srcId="{67C6D14A-FF71-460E-AA06-9F4BB5468DAF}" destId="{1BE58433-D475-4609-A687-AD753B691838}" srcOrd="2" destOrd="0" presId="urn:microsoft.com/office/officeart/2008/layout/VerticalAccentList"/>
    <dgm:cxn modelId="{68776721-1568-4AE2-A90C-8EAD336D954C}" type="presParOf" srcId="{67C6D14A-FF71-460E-AA06-9F4BB5468DAF}" destId="{BB2DB059-04DC-405D-BB21-CB441F690807}" srcOrd="3" destOrd="0" presId="urn:microsoft.com/office/officeart/2008/layout/VerticalAccentList"/>
    <dgm:cxn modelId="{18B76B65-BEFD-4732-B447-AF849291320E}" type="presParOf" srcId="{67C6D14A-FF71-460E-AA06-9F4BB5468DAF}" destId="{6053C401-C2A9-467A-8C27-AAD3BAA83043}" srcOrd="4" destOrd="0" presId="urn:microsoft.com/office/officeart/2008/layout/VerticalAccentList"/>
    <dgm:cxn modelId="{02B89B18-1720-486F-9FB2-C3B7E1BEA9D4}" type="presParOf" srcId="{67C6D14A-FF71-460E-AA06-9F4BB5468DAF}" destId="{FDD6717B-6B01-48BA-A71B-B679731EB7C8}" srcOrd="5" destOrd="0" presId="urn:microsoft.com/office/officeart/2008/layout/VerticalAccentList"/>
    <dgm:cxn modelId="{0C9E6EAD-CD63-45D4-849B-E8ECEC5FDB7E}" type="presParOf" srcId="{67C6D14A-FF71-460E-AA06-9F4BB5468DAF}" destId="{48A521CA-CD3A-41CF-BAE7-36F8450A8015}" srcOrd="6" destOrd="0" presId="urn:microsoft.com/office/officeart/2008/layout/VerticalAccentList"/>
    <dgm:cxn modelId="{9AF3F649-1550-44FF-BF25-7D27950F90AE}" type="presParOf" srcId="{67C6D14A-FF71-460E-AA06-9F4BB5468DAF}" destId="{9A8FA94A-B00B-45AF-9204-A9EEE354ACA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9E7AAB-9959-4F25-8339-7CE07667E328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4C9767-163F-45A2-9594-F96737091834}">
      <dgm:prSet phldrT="[Text]" custT="1"/>
      <dgm:spPr/>
      <dgm:t>
        <a:bodyPr/>
        <a:lstStyle/>
        <a:p>
          <a:r>
            <a:rPr lang="en-US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7. </a:t>
          </a:r>
          <a:r>
            <a:rPr lang="th-TH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มหาวิทยาลัยเทคโนโลยีราชมงคลรัตนโกสิทร์</a:t>
          </a:r>
          <a:endParaRPr lang="en-US" sz="3200" dirty="0"/>
        </a:p>
      </dgm:t>
    </dgm:pt>
    <dgm:pt modelId="{F3A6C91F-2113-4DB7-92CD-3AB66471D1AE}" type="parTrans" cxnId="{84625547-5255-441F-A730-CBAC2B8B6FD2}">
      <dgm:prSet/>
      <dgm:spPr/>
      <dgm:t>
        <a:bodyPr/>
        <a:lstStyle/>
        <a:p>
          <a:endParaRPr lang="en-US"/>
        </a:p>
      </dgm:t>
    </dgm:pt>
    <dgm:pt modelId="{B1FE1C86-96D4-4A54-B53D-81284E26CF07}" type="sibTrans" cxnId="{84625547-5255-441F-A730-CBAC2B8B6FD2}">
      <dgm:prSet/>
      <dgm:spPr/>
      <dgm:t>
        <a:bodyPr/>
        <a:lstStyle/>
        <a:p>
          <a:endParaRPr lang="en-US"/>
        </a:p>
      </dgm:t>
    </dgm:pt>
    <dgm:pt modelId="{8E5D9C4F-7145-488B-A544-EACBA48C4C78}">
      <dgm:prSet phldrT="[Text]" custT="1"/>
      <dgm:spPr/>
      <dgm:t>
        <a:bodyPr/>
        <a:lstStyle/>
        <a:p>
          <a:pPr marL="914400" indent="-914400">
            <a:lnSpc>
              <a:spcPct val="100000"/>
            </a:lnSpc>
          </a:pP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การพัฒนาการจัดการประกวดแข่งขันศิลปะปูนปั้นแห่งประเทศไทย</a:t>
          </a:r>
          <a:endParaRPr lang="en-US" sz="2400" dirty="0"/>
        </a:p>
      </dgm:t>
    </dgm:pt>
    <dgm:pt modelId="{8A779E73-6380-4657-B087-91B5452535FC}" type="parTrans" cxnId="{11275137-DF44-429B-81E9-44BAE7A4350A}">
      <dgm:prSet/>
      <dgm:spPr/>
      <dgm:t>
        <a:bodyPr/>
        <a:lstStyle/>
        <a:p>
          <a:endParaRPr lang="en-US"/>
        </a:p>
      </dgm:t>
    </dgm:pt>
    <dgm:pt modelId="{47048114-B8E5-4C21-9572-C483C43F6784}" type="sibTrans" cxnId="{11275137-DF44-429B-81E9-44BAE7A4350A}">
      <dgm:prSet/>
      <dgm:spPr/>
      <dgm:t>
        <a:bodyPr/>
        <a:lstStyle/>
        <a:p>
          <a:endParaRPr lang="en-US"/>
        </a:p>
      </dgm:t>
    </dgm:pt>
    <dgm:pt modelId="{FF0D5427-827A-4FA2-A11C-355C5934FF6F}">
      <dgm:prSet phldrT="[Text]" custT="1"/>
      <dgm:spPr/>
      <dgm:t>
        <a:bodyPr/>
        <a:lstStyle/>
        <a:p>
          <a:r>
            <a:rPr lang="en-US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8. </a:t>
          </a:r>
          <a:r>
            <a:rPr lang="th-TH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มหาวิทยาลัยเทคโนโลยีราชมงคลอีสาน</a:t>
          </a:r>
          <a:r>
            <a:rPr lang="en-US" sz="3200" dirty="0" smtClean="0"/>
            <a:t> </a:t>
          </a:r>
          <a:endParaRPr lang="en-US" sz="3200" dirty="0"/>
        </a:p>
      </dgm:t>
    </dgm:pt>
    <dgm:pt modelId="{06B45D16-1710-4798-B59B-A1266726B4A6}" type="parTrans" cxnId="{9B54559C-873D-4D58-8172-B5A56E6A9A43}">
      <dgm:prSet/>
      <dgm:spPr/>
      <dgm:t>
        <a:bodyPr/>
        <a:lstStyle/>
        <a:p>
          <a:endParaRPr lang="en-US"/>
        </a:p>
      </dgm:t>
    </dgm:pt>
    <dgm:pt modelId="{0F4E0613-5D81-4698-844B-41464F59777F}" type="sibTrans" cxnId="{9B54559C-873D-4D58-8172-B5A56E6A9A43}">
      <dgm:prSet/>
      <dgm:spPr/>
      <dgm:t>
        <a:bodyPr/>
        <a:lstStyle/>
        <a:p>
          <a:endParaRPr lang="en-US"/>
        </a:p>
      </dgm:t>
    </dgm:pt>
    <dgm:pt modelId="{536478D6-F7C9-4480-8EE2-CBE9B19AAFB6}">
      <dgm:prSet phldrT="[Text]" custT="1"/>
      <dgm:spPr/>
      <dgm:t>
        <a:bodyPr/>
        <a:lstStyle/>
        <a:p>
          <a:pPr marL="914400" indent="-914400"/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ชุมชนต้นแบบ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Thailand 4.0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หมู่บ้านเครื่องปั้นดินเผาด่านเกวียน</a:t>
          </a:r>
          <a:endParaRPr lang="en-US" sz="2400" dirty="0"/>
        </a:p>
      </dgm:t>
    </dgm:pt>
    <dgm:pt modelId="{030DEE1F-C478-41CE-9CE5-3B06F4A8B80C}" type="parTrans" cxnId="{A29C0931-E5D3-44D6-8854-FBE431821F7E}">
      <dgm:prSet/>
      <dgm:spPr/>
      <dgm:t>
        <a:bodyPr/>
        <a:lstStyle/>
        <a:p>
          <a:endParaRPr lang="en-US"/>
        </a:p>
      </dgm:t>
    </dgm:pt>
    <dgm:pt modelId="{BA91BE57-E994-4382-A83B-2EA9231A17E2}" type="sibTrans" cxnId="{A29C0931-E5D3-44D6-8854-FBE431821F7E}">
      <dgm:prSet/>
      <dgm:spPr/>
      <dgm:t>
        <a:bodyPr/>
        <a:lstStyle/>
        <a:p>
          <a:endParaRPr lang="en-US"/>
        </a:p>
      </dgm:t>
    </dgm:pt>
    <dgm:pt modelId="{BA6CB10C-9C37-473E-A15B-C5CAB54BE372}">
      <dgm:prSet phldrT="[Text]" custT="1"/>
      <dgm:spPr/>
      <dgm:t>
        <a:bodyPr/>
        <a:lstStyle/>
        <a:p>
          <a:r>
            <a:rPr lang="en-US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9. </a:t>
          </a:r>
          <a:r>
            <a:rPr lang="th-TH" sz="3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สถาบันบัณฑิตพัฒนศิลป์</a:t>
          </a:r>
          <a:endParaRPr lang="en-US" sz="3200" dirty="0"/>
        </a:p>
      </dgm:t>
    </dgm:pt>
    <dgm:pt modelId="{5839DC55-1BB3-43BD-B5A5-3EE9AB4CAAB0}" type="parTrans" cxnId="{D066C331-DD71-481D-9E6F-61ECD427EAE9}">
      <dgm:prSet/>
      <dgm:spPr/>
      <dgm:t>
        <a:bodyPr/>
        <a:lstStyle/>
        <a:p>
          <a:endParaRPr lang="en-US"/>
        </a:p>
      </dgm:t>
    </dgm:pt>
    <dgm:pt modelId="{D90C4DF1-B623-44DD-BB27-219FCC3D967D}" type="sibTrans" cxnId="{D066C331-DD71-481D-9E6F-61ECD427EAE9}">
      <dgm:prSet/>
      <dgm:spPr/>
      <dgm:t>
        <a:bodyPr/>
        <a:lstStyle/>
        <a:p>
          <a:endParaRPr lang="en-US"/>
        </a:p>
      </dgm:t>
    </dgm:pt>
    <dgm:pt modelId="{A57CB084-5B13-4EC8-9893-5647234BA3C9}">
      <dgm:prSet phldrT="[Text]" custT="1"/>
      <dgm:spPr/>
      <dgm:t>
        <a:bodyPr/>
        <a:lstStyle/>
        <a:p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การผลิตเครื่องดนตรีโนรา เพื่อธุรกิจชุมชน</a:t>
          </a:r>
          <a:endParaRPr lang="en-US" sz="2400" dirty="0"/>
        </a:p>
      </dgm:t>
    </dgm:pt>
    <dgm:pt modelId="{BD1A2EE2-4582-4FD7-8F0A-D7D3C32187CC}" type="parTrans" cxnId="{386D6FA9-5B20-47B1-B007-FD25C0456E6E}">
      <dgm:prSet/>
      <dgm:spPr/>
      <dgm:t>
        <a:bodyPr/>
        <a:lstStyle/>
        <a:p>
          <a:endParaRPr lang="en-US"/>
        </a:p>
      </dgm:t>
    </dgm:pt>
    <dgm:pt modelId="{86FCFE8A-D1AC-42E2-AA08-5EF4CA291CAA}" type="sibTrans" cxnId="{386D6FA9-5B20-47B1-B007-FD25C0456E6E}">
      <dgm:prSet/>
      <dgm:spPr/>
      <dgm:t>
        <a:bodyPr/>
        <a:lstStyle/>
        <a:p>
          <a:endParaRPr lang="en-US"/>
        </a:p>
      </dgm:t>
    </dgm:pt>
    <dgm:pt modelId="{F1CC79BC-F16B-403A-8B32-6A6FC3C74324}" type="pres">
      <dgm:prSet presAssocID="{719E7AAB-9959-4F25-8339-7CE07667E32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D12744A2-B50F-438E-9504-01F47F02ED1F}" type="pres">
      <dgm:prSet presAssocID="{AE4C9767-163F-45A2-9594-F96737091834}" presName="parenttextcomposite" presStyleCnt="0"/>
      <dgm:spPr/>
    </dgm:pt>
    <dgm:pt modelId="{6A0B7BB1-6B3D-4BF8-892C-7C2EEDB1E901}" type="pres">
      <dgm:prSet presAssocID="{AE4C9767-163F-45A2-9594-F96737091834}" presName="parenttext" presStyleLbl="revTx" presStyleIdx="0" presStyleCnt="3" custScaleX="1163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2F28DE-6350-4B7B-9DC2-0D9EB5A10DDB}" type="pres">
      <dgm:prSet presAssocID="{AE4C9767-163F-45A2-9594-F96737091834}" presName="composite" presStyleCnt="0"/>
      <dgm:spPr/>
    </dgm:pt>
    <dgm:pt modelId="{08832DF2-E2B8-41DE-87DD-5CA312AB9776}" type="pres">
      <dgm:prSet presAssocID="{AE4C9767-163F-45A2-9594-F96737091834}" presName="chevron1" presStyleLbl="alignNode1" presStyleIdx="0" presStyleCnt="21"/>
      <dgm:spPr/>
    </dgm:pt>
    <dgm:pt modelId="{40D994C6-E758-4B1F-96E9-59BEA588A38C}" type="pres">
      <dgm:prSet presAssocID="{AE4C9767-163F-45A2-9594-F96737091834}" presName="chevron2" presStyleLbl="alignNode1" presStyleIdx="1" presStyleCnt="21"/>
      <dgm:spPr/>
    </dgm:pt>
    <dgm:pt modelId="{C528424B-05D1-411B-88C6-6DE3F6DC27B7}" type="pres">
      <dgm:prSet presAssocID="{AE4C9767-163F-45A2-9594-F96737091834}" presName="chevron3" presStyleLbl="alignNode1" presStyleIdx="2" presStyleCnt="21"/>
      <dgm:spPr/>
    </dgm:pt>
    <dgm:pt modelId="{78D21917-59A2-465B-BC56-F05F5A3BDB69}" type="pres">
      <dgm:prSet presAssocID="{AE4C9767-163F-45A2-9594-F96737091834}" presName="chevron4" presStyleLbl="alignNode1" presStyleIdx="3" presStyleCnt="21"/>
      <dgm:spPr/>
    </dgm:pt>
    <dgm:pt modelId="{36CF42C7-8189-4DAE-B436-8A3AE34C7BA8}" type="pres">
      <dgm:prSet presAssocID="{AE4C9767-163F-45A2-9594-F96737091834}" presName="chevron5" presStyleLbl="alignNode1" presStyleIdx="4" presStyleCnt="21"/>
      <dgm:spPr/>
    </dgm:pt>
    <dgm:pt modelId="{F1D85411-F6C3-4569-91C1-279096379F49}" type="pres">
      <dgm:prSet presAssocID="{AE4C9767-163F-45A2-9594-F96737091834}" presName="chevron6" presStyleLbl="alignNode1" presStyleIdx="5" presStyleCnt="21"/>
      <dgm:spPr/>
    </dgm:pt>
    <dgm:pt modelId="{21211F8F-44A3-492D-918E-FA0E2D235646}" type="pres">
      <dgm:prSet presAssocID="{AE4C9767-163F-45A2-9594-F96737091834}" presName="chevron7" presStyleLbl="alignNode1" presStyleIdx="6" presStyleCnt="21"/>
      <dgm:spPr/>
    </dgm:pt>
    <dgm:pt modelId="{9E42DB3C-723F-434D-AE4F-079A3B6F13FA}" type="pres">
      <dgm:prSet presAssocID="{AE4C9767-163F-45A2-9594-F96737091834}" presName="childtext" presStyleLbl="solidFgAcc1" presStyleIdx="0" presStyleCnt="3" custScaleX="133727" custScaleY="5666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33FAA-476F-4FFD-8339-87A26B817C8B}" type="pres">
      <dgm:prSet presAssocID="{B1FE1C86-96D4-4A54-B53D-81284E26CF07}" presName="sibTrans" presStyleCnt="0"/>
      <dgm:spPr/>
    </dgm:pt>
    <dgm:pt modelId="{C13091F6-BE47-4919-9B9D-637DC67ED58F}" type="pres">
      <dgm:prSet presAssocID="{FF0D5427-827A-4FA2-A11C-355C5934FF6F}" presName="parenttextcomposite" presStyleCnt="0"/>
      <dgm:spPr/>
    </dgm:pt>
    <dgm:pt modelId="{0FC4B982-5905-4516-91F5-3BC4DDB1FD95}" type="pres">
      <dgm:prSet presAssocID="{FF0D5427-827A-4FA2-A11C-355C5934FF6F}" presName="parenttext" presStyleLbl="revTx" presStyleIdx="1" presStyleCnt="3" custScaleX="1163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A2C90A-0613-404A-ADFA-04D7805E6AEC}" type="pres">
      <dgm:prSet presAssocID="{FF0D5427-827A-4FA2-A11C-355C5934FF6F}" presName="composite" presStyleCnt="0"/>
      <dgm:spPr/>
    </dgm:pt>
    <dgm:pt modelId="{21BF7D15-4692-4502-AF80-6012B5B568BA}" type="pres">
      <dgm:prSet presAssocID="{FF0D5427-827A-4FA2-A11C-355C5934FF6F}" presName="chevron1" presStyleLbl="alignNode1" presStyleIdx="7" presStyleCnt="21"/>
      <dgm:spPr/>
    </dgm:pt>
    <dgm:pt modelId="{F47A9732-4922-4CA1-B0F7-8EDD8AC49A66}" type="pres">
      <dgm:prSet presAssocID="{FF0D5427-827A-4FA2-A11C-355C5934FF6F}" presName="chevron2" presStyleLbl="alignNode1" presStyleIdx="8" presStyleCnt="21"/>
      <dgm:spPr/>
    </dgm:pt>
    <dgm:pt modelId="{ABB3BC6D-A160-4B09-B8A0-0D9D23ED88BC}" type="pres">
      <dgm:prSet presAssocID="{FF0D5427-827A-4FA2-A11C-355C5934FF6F}" presName="chevron3" presStyleLbl="alignNode1" presStyleIdx="9" presStyleCnt="21"/>
      <dgm:spPr/>
    </dgm:pt>
    <dgm:pt modelId="{D1768208-825B-44B0-8BC5-9C600DC2AC6F}" type="pres">
      <dgm:prSet presAssocID="{FF0D5427-827A-4FA2-A11C-355C5934FF6F}" presName="chevron4" presStyleLbl="alignNode1" presStyleIdx="10" presStyleCnt="21"/>
      <dgm:spPr/>
    </dgm:pt>
    <dgm:pt modelId="{B7563D89-AE05-451C-BCB7-DDFF70B1D5AE}" type="pres">
      <dgm:prSet presAssocID="{FF0D5427-827A-4FA2-A11C-355C5934FF6F}" presName="chevron5" presStyleLbl="alignNode1" presStyleIdx="11" presStyleCnt="21"/>
      <dgm:spPr/>
    </dgm:pt>
    <dgm:pt modelId="{692BEBED-87AB-482B-94E6-74058676D398}" type="pres">
      <dgm:prSet presAssocID="{FF0D5427-827A-4FA2-A11C-355C5934FF6F}" presName="chevron6" presStyleLbl="alignNode1" presStyleIdx="12" presStyleCnt="21"/>
      <dgm:spPr/>
    </dgm:pt>
    <dgm:pt modelId="{76CEB5AF-260F-47E0-B67C-DA31174F42D5}" type="pres">
      <dgm:prSet presAssocID="{FF0D5427-827A-4FA2-A11C-355C5934FF6F}" presName="chevron7" presStyleLbl="alignNode1" presStyleIdx="13" presStyleCnt="21"/>
      <dgm:spPr/>
    </dgm:pt>
    <dgm:pt modelId="{A993B57A-2077-4193-A929-F5D730F7EAF1}" type="pres">
      <dgm:prSet presAssocID="{FF0D5427-827A-4FA2-A11C-355C5934FF6F}" presName="childtext" presStyleLbl="solidFgAcc1" presStyleIdx="1" presStyleCnt="3" custScaleX="132850" custScaleY="7712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95F00-EFBB-4919-A5ED-2D5D312CAA67}" type="pres">
      <dgm:prSet presAssocID="{0F4E0613-5D81-4698-844B-41464F59777F}" presName="sibTrans" presStyleCnt="0"/>
      <dgm:spPr/>
    </dgm:pt>
    <dgm:pt modelId="{D2C1A70E-8780-4C82-830E-B8B96206AABB}" type="pres">
      <dgm:prSet presAssocID="{BA6CB10C-9C37-473E-A15B-C5CAB54BE372}" presName="parenttextcomposite" presStyleCnt="0"/>
      <dgm:spPr/>
    </dgm:pt>
    <dgm:pt modelId="{BE20CE7F-B3C3-45AD-A4FF-7F937CD53CFD}" type="pres">
      <dgm:prSet presAssocID="{BA6CB10C-9C37-473E-A15B-C5CAB54BE372}" presName="parenttext" presStyleLbl="revTx" presStyleIdx="2" presStyleCnt="3" custScaleX="11635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6D14A-FF71-460E-AA06-9F4BB5468DAF}" type="pres">
      <dgm:prSet presAssocID="{BA6CB10C-9C37-473E-A15B-C5CAB54BE372}" presName="composite" presStyleCnt="0"/>
      <dgm:spPr/>
    </dgm:pt>
    <dgm:pt modelId="{7BC33526-F18F-4940-9B1B-B63F0F95D854}" type="pres">
      <dgm:prSet presAssocID="{BA6CB10C-9C37-473E-A15B-C5CAB54BE372}" presName="chevron1" presStyleLbl="alignNode1" presStyleIdx="14" presStyleCnt="21"/>
      <dgm:spPr/>
    </dgm:pt>
    <dgm:pt modelId="{A3306B63-DD40-44F4-9797-C709BCFF009C}" type="pres">
      <dgm:prSet presAssocID="{BA6CB10C-9C37-473E-A15B-C5CAB54BE372}" presName="chevron2" presStyleLbl="alignNode1" presStyleIdx="15" presStyleCnt="21"/>
      <dgm:spPr/>
    </dgm:pt>
    <dgm:pt modelId="{1BE58433-D475-4609-A687-AD753B691838}" type="pres">
      <dgm:prSet presAssocID="{BA6CB10C-9C37-473E-A15B-C5CAB54BE372}" presName="chevron3" presStyleLbl="alignNode1" presStyleIdx="16" presStyleCnt="21"/>
      <dgm:spPr/>
    </dgm:pt>
    <dgm:pt modelId="{BB2DB059-04DC-405D-BB21-CB441F690807}" type="pres">
      <dgm:prSet presAssocID="{BA6CB10C-9C37-473E-A15B-C5CAB54BE372}" presName="chevron4" presStyleLbl="alignNode1" presStyleIdx="17" presStyleCnt="21"/>
      <dgm:spPr/>
    </dgm:pt>
    <dgm:pt modelId="{6053C401-C2A9-467A-8C27-AAD3BAA83043}" type="pres">
      <dgm:prSet presAssocID="{BA6CB10C-9C37-473E-A15B-C5CAB54BE372}" presName="chevron5" presStyleLbl="alignNode1" presStyleIdx="18" presStyleCnt="21"/>
      <dgm:spPr/>
    </dgm:pt>
    <dgm:pt modelId="{FDD6717B-6B01-48BA-A71B-B679731EB7C8}" type="pres">
      <dgm:prSet presAssocID="{BA6CB10C-9C37-473E-A15B-C5CAB54BE372}" presName="chevron6" presStyleLbl="alignNode1" presStyleIdx="19" presStyleCnt="21"/>
      <dgm:spPr/>
    </dgm:pt>
    <dgm:pt modelId="{48A521CA-CD3A-41CF-BAE7-36F8450A8015}" type="pres">
      <dgm:prSet presAssocID="{BA6CB10C-9C37-473E-A15B-C5CAB54BE372}" presName="chevron7" presStyleLbl="alignNode1" presStyleIdx="20" presStyleCnt="21"/>
      <dgm:spPr/>
    </dgm:pt>
    <dgm:pt modelId="{9A8FA94A-B00B-45AF-9204-A9EEE354ACA4}" type="pres">
      <dgm:prSet presAssocID="{BA6CB10C-9C37-473E-A15B-C5CAB54BE372}" presName="childtext" presStyleLbl="solidFgAcc1" presStyleIdx="2" presStyleCnt="3" custScaleX="132850" custScaleY="5649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66C331-DD71-481D-9E6F-61ECD427EAE9}" srcId="{719E7AAB-9959-4F25-8339-7CE07667E328}" destId="{BA6CB10C-9C37-473E-A15B-C5CAB54BE372}" srcOrd="2" destOrd="0" parTransId="{5839DC55-1BB3-43BD-B5A5-3EE9AB4CAAB0}" sibTransId="{D90C4DF1-B623-44DD-BB27-219FCC3D967D}"/>
    <dgm:cxn modelId="{A29C0931-E5D3-44D6-8854-FBE431821F7E}" srcId="{FF0D5427-827A-4FA2-A11C-355C5934FF6F}" destId="{536478D6-F7C9-4480-8EE2-CBE9B19AAFB6}" srcOrd="0" destOrd="0" parTransId="{030DEE1F-C478-41CE-9CE5-3B06F4A8B80C}" sibTransId="{BA91BE57-E994-4382-A83B-2EA9231A17E2}"/>
    <dgm:cxn modelId="{43321647-68D4-41A3-8109-3B3F0824E113}" type="presOf" srcId="{BA6CB10C-9C37-473E-A15B-C5CAB54BE372}" destId="{BE20CE7F-B3C3-45AD-A4FF-7F937CD53CFD}" srcOrd="0" destOrd="0" presId="urn:microsoft.com/office/officeart/2008/layout/VerticalAccentList"/>
    <dgm:cxn modelId="{B73C4B37-9610-4C63-8C1F-FB9FB4C72CCC}" type="presOf" srcId="{536478D6-F7C9-4480-8EE2-CBE9B19AAFB6}" destId="{A993B57A-2077-4193-A929-F5D730F7EAF1}" srcOrd="0" destOrd="0" presId="urn:microsoft.com/office/officeart/2008/layout/VerticalAccentList"/>
    <dgm:cxn modelId="{61936193-45DD-41D6-812D-3348B64F7B1D}" type="presOf" srcId="{8E5D9C4F-7145-488B-A544-EACBA48C4C78}" destId="{9E42DB3C-723F-434D-AE4F-079A3B6F13FA}" srcOrd="0" destOrd="0" presId="urn:microsoft.com/office/officeart/2008/layout/VerticalAccentList"/>
    <dgm:cxn modelId="{11275137-DF44-429B-81E9-44BAE7A4350A}" srcId="{AE4C9767-163F-45A2-9594-F96737091834}" destId="{8E5D9C4F-7145-488B-A544-EACBA48C4C78}" srcOrd="0" destOrd="0" parTransId="{8A779E73-6380-4657-B087-91B5452535FC}" sibTransId="{47048114-B8E5-4C21-9572-C483C43F6784}"/>
    <dgm:cxn modelId="{84625547-5255-441F-A730-CBAC2B8B6FD2}" srcId="{719E7AAB-9959-4F25-8339-7CE07667E328}" destId="{AE4C9767-163F-45A2-9594-F96737091834}" srcOrd="0" destOrd="0" parTransId="{F3A6C91F-2113-4DB7-92CD-3AB66471D1AE}" sibTransId="{B1FE1C86-96D4-4A54-B53D-81284E26CF07}"/>
    <dgm:cxn modelId="{C7A7676C-8FBC-43C9-A5E8-5D677AF2522F}" type="presOf" srcId="{AE4C9767-163F-45A2-9594-F96737091834}" destId="{6A0B7BB1-6B3D-4BF8-892C-7C2EEDB1E901}" srcOrd="0" destOrd="0" presId="urn:microsoft.com/office/officeart/2008/layout/VerticalAccentList"/>
    <dgm:cxn modelId="{463002DF-CB40-49AB-B407-7CA86B31ECBE}" type="presOf" srcId="{719E7AAB-9959-4F25-8339-7CE07667E328}" destId="{F1CC79BC-F16B-403A-8B32-6A6FC3C74324}" srcOrd="0" destOrd="0" presId="urn:microsoft.com/office/officeart/2008/layout/VerticalAccentList"/>
    <dgm:cxn modelId="{00746A31-1392-40CC-9690-D3AFAD881ABC}" type="presOf" srcId="{FF0D5427-827A-4FA2-A11C-355C5934FF6F}" destId="{0FC4B982-5905-4516-91F5-3BC4DDB1FD95}" srcOrd="0" destOrd="0" presId="urn:microsoft.com/office/officeart/2008/layout/VerticalAccentList"/>
    <dgm:cxn modelId="{9B54559C-873D-4D58-8172-B5A56E6A9A43}" srcId="{719E7AAB-9959-4F25-8339-7CE07667E328}" destId="{FF0D5427-827A-4FA2-A11C-355C5934FF6F}" srcOrd="1" destOrd="0" parTransId="{06B45D16-1710-4798-B59B-A1266726B4A6}" sibTransId="{0F4E0613-5D81-4698-844B-41464F59777F}"/>
    <dgm:cxn modelId="{07292DE5-9EEC-4179-A4BF-249B3BA6CA63}" type="presOf" srcId="{A57CB084-5B13-4EC8-9893-5647234BA3C9}" destId="{9A8FA94A-B00B-45AF-9204-A9EEE354ACA4}" srcOrd="0" destOrd="0" presId="urn:microsoft.com/office/officeart/2008/layout/VerticalAccentList"/>
    <dgm:cxn modelId="{386D6FA9-5B20-47B1-B007-FD25C0456E6E}" srcId="{BA6CB10C-9C37-473E-A15B-C5CAB54BE372}" destId="{A57CB084-5B13-4EC8-9893-5647234BA3C9}" srcOrd="0" destOrd="0" parTransId="{BD1A2EE2-4582-4FD7-8F0A-D7D3C32187CC}" sibTransId="{86FCFE8A-D1AC-42E2-AA08-5EF4CA291CAA}"/>
    <dgm:cxn modelId="{E25D6F7E-B423-474C-AB25-7E01A821684C}" type="presParOf" srcId="{F1CC79BC-F16B-403A-8B32-6A6FC3C74324}" destId="{D12744A2-B50F-438E-9504-01F47F02ED1F}" srcOrd="0" destOrd="0" presId="urn:microsoft.com/office/officeart/2008/layout/VerticalAccentList"/>
    <dgm:cxn modelId="{D1AA3DDC-C9BA-4E7B-A0A4-FE707DEC1C81}" type="presParOf" srcId="{D12744A2-B50F-438E-9504-01F47F02ED1F}" destId="{6A0B7BB1-6B3D-4BF8-892C-7C2EEDB1E901}" srcOrd="0" destOrd="0" presId="urn:microsoft.com/office/officeart/2008/layout/VerticalAccentList"/>
    <dgm:cxn modelId="{C96339A7-FB91-47BD-BC51-531B38ED6B4D}" type="presParOf" srcId="{F1CC79BC-F16B-403A-8B32-6A6FC3C74324}" destId="{012F28DE-6350-4B7B-9DC2-0D9EB5A10DDB}" srcOrd="1" destOrd="0" presId="urn:microsoft.com/office/officeart/2008/layout/VerticalAccentList"/>
    <dgm:cxn modelId="{9C02E3AE-A2C3-47CD-9938-6E4BF5129426}" type="presParOf" srcId="{012F28DE-6350-4B7B-9DC2-0D9EB5A10DDB}" destId="{08832DF2-E2B8-41DE-87DD-5CA312AB9776}" srcOrd="0" destOrd="0" presId="urn:microsoft.com/office/officeart/2008/layout/VerticalAccentList"/>
    <dgm:cxn modelId="{55827857-DADB-4EA0-A30B-790CBDC57D65}" type="presParOf" srcId="{012F28DE-6350-4B7B-9DC2-0D9EB5A10DDB}" destId="{40D994C6-E758-4B1F-96E9-59BEA588A38C}" srcOrd="1" destOrd="0" presId="urn:microsoft.com/office/officeart/2008/layout/VerticalAccentList"/>
    <dgm:cxn modelId="{F1015C41-2C44-4C53-8A46-02D6224FB526}" type="presParOf" srcId="{012F28DE-6350-4B7B-9DC2-0D9EB5A10DDB}" destId="{C528424B-05D1-411B-88C6-6DE3F6DC27B7}" srcOrd="2" destOrd="0" presId="urn:microsoft.com/office/officeart/2008/layout/VerticalAccentList"/>
    <dgm:cxn modelId="{4A2D625C-E8D8-4247-90CB-E50E07E2596E}" type="presParOf" srcId="{012F28DE-6350-4B7B-9DC2-0D9EB5A10DDB}" destId="{78D21917-59A2-465B-BC56-F05F5A3BDB69}" srcOrd="3" destOrd="0" presId="urn:microsoft.com/office/officeart/2008/layout/VerticalAccentList"/>
    <dgm:cxn modelId="{CE6CEC8C-2AF2-419B-8148-7CD62FCA78AA}" type="presParOf" srcId="{012F28DE-6350-4B7B-9DC2-0D9EB5A10DDB}" destId="{36CF42C7-8189-4DAE-B436-8A3AE34C7BA8}" srcOrd="4" destOrd="0" presId="urn:microsoft.com/office/officeart/2008/layout/VerticalAccentList"/>
    <dgm:cxn modelId="{DB5C13FB-7CE4-40B0-969C-F2228AD021EB}" type="presParOf" srcId="{012F28DE-6350-4B7B-9DC2-0D9EB5A10DDB}" destId="{F1D85411-F6C3-4569-91C1-279096379F49}" srcOrd="5" destOrd="0" presId="urn:microsoft.com/office/officeart/2008/layout/VerticalAccentList"/>
    <dgm:cxn modelId="{09E904AA-B9C1-4197-A469-C8F6FEFDB6BA}" type="presParOf" srcId="{012F28DE-6350-4B7B-9DC2-0D9EB5A10DDB}" destId="{21211F8F-44A3-492D-918E-FA0E2D235646}" srcOrd="6" destOrd="0" presId="urn:microsoft.com/office/officeart/2008/layout/VerticalAccentList"/>
    <dgm:cxn modelId="{362B5605-DAF4-452E-8DAB-94FDDE3CB4DC}" type="presParOf" srcId="{012F28DE-6350-4B7B-9DC2-0D9EB5A10DDB}" destId="{9E42DB3C-723F-434D-AE4F-079A3B6F13FA}" srcOrd="7" destOrd="0" presId="urn:microsoft.com/office/officeart/2008/layout/VerticalAccentList"/>
    <dgm:cxn modelId="{12003E19-71BC-42B0-85A7-7F1764E08EEA}" type="presParOf" srcId="{F1CC79BC-F16B-403A-8B32-6A6FC3C74324}" destId="{EBA33FAA-476F-4FFD-8339-87A26B817C8B}" srcOrd="2" destOrd="0" presId="urn:microsoft.com/office/officeart/2008/layout/VerticalAccentList"/>
    <dgm:cxn modelId="{83178586-088C-4D40-AD1B-357669A9B898}" type="presParOf" srcId="{F1CC79BC-F16B-403A-8B32-6A6FC3C74324}" destId="{C13091F6-BE47-4919-9B9D-637DC67ED58F}" srcOrd="3" destOrd="0" presId="urn:microsoft.com/office/officeart/2008/layout/VerticalAccentList"/>
    <dgm:cxn modelId="{2C67D16B-E1DD-44C6-8385-1439B19DF24D}" type="presParOf" srcId="{C13091F6-BE47-4919-9B9D-637DC67ED58F}" destId="{0FC4B982-5905-4516-91F5-3BC4DDB1FD95}" srcOrd="0" destOrd="0" presId="urn:microsoft.com/office/officeart/2008/layout/VerticalAccentList"/>
    <dgm:cxn modelId="{85E7A60D-C127-4505-B2E3-EFA9D16080E3}" type="presParOf" srcId="{F1CC79BC-F16B-403A-8B32-6A6FC3C74324}" destId="{42A2C90A-0613-404A-ADFA-04D7805E6AEC}" srcOrd="4" destOrd="0" presId="urn:microsoft.com/office/officeart/2008/layout/VerticalAccentList"/>
    <dgm:cxn modelId="{81D590F7-2607-4C36-8DE3-4832729225E6}" type="presParOf" srcId="{42A2C90A-0613-404A-ADFA-04D7805E6AEC}" destId="{21BF7D15-4692-4502-AF80-6012B5B568BA}" srcOrd="0" destOrd="0" presId="urn:microsoft.com/office/officeart/2008/layout/VerticalAccentList"/>
    <dgm:cxn modelId="{842C1CDE-7B18-4C66-9A52-1D9BDE4632A2}" type="presParOf" srcId="{42A2C90A-0613-404A-ADFA-04D7805E6AEC}" destId="{F47A9732-4922-4CA1-B0F7-8EDD8AC49A66}" srcOrd="1" destOrd="0" presId="urn:microsoft.com/office/officeart/2008/layout/VerticalAccentList"/>
    <dgm:cxn modelId="{AE117DB0-82F2-4718-8FE4-F055084A9E92}" type="presParOf" srcId="{42A2C90A-0613-404A-ADFA-04D7805E6AEC}" destId="{ABB3BC6D-A160-4B09-B8A0-0D9D23ED88BC}" srcOrd="2" destOrd="0" presId="urn:microsoft.com/office/officeart/2008/layout/VerticalAccentList"/>
    <dgm:cxn modelId="{B9C965A0-5D6A-421F-9343-865333D33C37}" type="presParOf" srcId="{42A2C90A-0613-404A-ADFA-04D7805E6AEC}" destId="{D1768208-825B-44B0-8BC5-9C600DC2AC6F}" srcOrd="3" destOrd="0" presId="urn:microsoft.com/office/officeart/2008/layout/VerticalAccentList"/>
    <dgm:cxn modelId="{572E8B49-F2A6-4171-9869-39A815BFF20E}" type="presParOf" srcId="{42A2C90A-0613-404A-ADFA-04D7805E6AEC}" destId="{B7563D89-AE05-451C-BCB7-DDFF70B1D5AE}" srcOrd="4" destOrd="0" presId="urn:microsoft.com/office/officeart/2008/layout/VerticalAccentList"/>
    <dgm:cxn modelId="{16C56462-7B0B-4C71-B476-06197D7E2C25}" type="presParOf" srcId="{42A2C90A-0613-404A-ADFA-04D7805E6AEC}" destId="{692BEBED-87AB-482B-94E6-74058676D398}" srcOrd="5" destOrd="0" presId="urn:microsoft.com/office/officeart/2008/layout/VerticalAccentList"/>
    <dgm:cxn modelId="{FABDCD6E-E79B-4581-9775-78C547977362}" type="presParOf" srcId="{42A2C90A-0613-404A-ADFA-04D7805E6AEC}" destId="{76CEB5AF-260F-47E0-B67C-DA31174F42D5}" srcOrd="6" destOrd="0" presId="urn:microsoft.com/office/officeart/2008/layout/VerticalAccentList"/>
    <dgm:cxn modelId="{70782D6C-1029-41D5-86F0-001D3A9816C2}" type="presParOf" srcId="{42A2C90A-0613-404A-ADFA-04D7805E6AEC}" destId="{A993B57A-2077-4193-A929-F5D730F7EAF1}" srcOrd="7" destOrd="0" presId="urn:microsoft.com/office/officeart/2008/layout/VerticalAccentList"/>
    <dgm:cxn modelId="{F91810C2-CEC5-40C0-8E59-A8C05C667804}" type="presParOf" srcId="{F1CC79BC-F16B-403A-8B32-6A6FC3C74324}" destId="{E8F95F00-EFBB-4919-A5ED-2D5D312CAA67}" srcOrd="5" destOrd="0" presId="urn:microsoft.com/office/officeart/2008/layout/VerticalAccentList"/>
    <dgm:cxn modelId="{83EF0006-E829-451B-B24E-4CB797F434C8}" type="presParOf" srcId="{F1CC79BC-F16B-403A-8B32-6A6FC3C74324}" destId="{D2C1A70E-8780-4C82-830E-B8B96206AABB}" srcOrd="6" destOrd="0" presId="urn:microsoft.com/office/officeart/2008/layout/VerticalAccentList"/>
    <dgm:cxn modelId="{B4333F91-1DF7-4B49-BCBF-92149B7B9D14}" type="presParOf" srcId="{D2C1A70E-8780-4C82-830E-B8B96206AABB}" destId="{BE20CE7F-B3C3-45AD-A4FF-7F937CD53CFD}" srcOrd="0" destOrd="0" presId="urn:microsoft.com/office/officeart/2008/layout/VerticalAccentList"/>
    <dgm:cxn modelId="{5A861B59-B26A-4C64-A7DA-B510F39AAD45}" type="presParOf" srcId="{F1CC79BC-F16B-403A-8B32-6A6FC3C74324}" destId="{67C6D14A-FF71-460E-AA06-9F4BB5468DAF}" srcOrd="7" destOrd="0" presId="urn:microsoft.com/office/officeart/2008/layout/VerticalAccentList"/>
    <dgm:cxn modelId="{45CD1477-0270-448F-B8E1-1501E9C9CE90}" type="presParOf" srcId="{67C6D14A-FF71-460E-AA06-9F4BB5468DAF}" destId="{7BC33526-F18F-4940-9B1B-B63F0F95D854}" srcOrd="0" destOrd="0" presId="urn:microsoft.com/office/officeart/2008/layout/VerticalAccentList"/>
    <dgm:cxn modelId="{3871C99F-1919-4C1A-AEE9-517BB7AEBCC4}" type="presParOf" srcId="{67C6D14A-FF71-460E-AA06-9F4BB5468DAF}" destId="{A3306B63-DD40-44F4-9797-C709BCFF009C}" srcOrd="1" destOrd="0" presId="urn:microsoft.com/office/officeart/2008/layout/VerticalAccentList"/>
    <dgm:cxn modelId="{D4A76B56-6DF3-45E4-8C8B-FAC02C76DEFF}" type="presParOf" srcId="{67C6D14A-FF71-460E-AA06-9F4BB5468DAF}" destId="{1BE58433-D475-4609-A687-AD753B691838}" srcOrd="2" destOrd="0" presId="urn:microsoft.com/office/officeart/2008/layout/VerticalAccentList"/>
    <dgm:cxn modelId="{68776721-1568-4AE2-A90C-8EAD336D954C}" type="presParOf" srcId="{67C6D14A-FF71-460E-AA06-9F4BB5468DAF}" destId="{BB2DB059-04DC-405D-BB21-CB441F690807}" srcOrd="3" destOrd="0" presId="urn:microsoft.com/office/officeart/2008/layout/VerticalAccentList"/>
    <dgm:cxn modelId="{18B76B65-BEFD-4732-B447-AF849291320E}" type="presParOf" srcId="{67C6D14A-FF71-460E-AA06-9F4BB5468DAF}" destId="{6053C401-C2A9-467A-8C27-AAD3BAA83043}" srcOrd="4" destOrd="0" presId="urn:microsoft.com/office/officeart/2008/layout/VerticalAccentList"/>
    <dgm:cxn modelId="{02B89B18-1720-486F-9FB2-C3B7E1BEA9D4}" type="presParOf" srcId="{67C6D14A-FF71-460E-AA06-9F4BB5468DAF}" destId="{FDD6717B-6B01-48BA-A71B-B679731EB7C8}" srcOrd="5" destOrd="0" presId="urn:microsoft.com/office/officeart/2008/layout/VerticalAccentList"/>
    <dgm:cxn modelId="{0C9E6EAD-CD63-45D4-849B-E8ECEC5FDB7E}" type="presParOf" srcId="{67C6D14A-FF71-460E-AA06-9F4BB5468DAF}" destId="{48A521CA-CD3A-41CF-BAE7-36F8450A8015}" srcOrd="6" destOrd="0" presId="urn:microsoft.com/office/officeart/2008/layout/VerticalAccentList"/>
    <dgm:cxn modelId="{9AF3F649-1550-44FF-BF25-7D27950F90AE}" type="presParOf" srcId="{67C6D14A-FF71-460E-AA06-9F4BB5468DAF}" destId="{9A8FA94A-B00B-45AF-9204-A9EEE354ACA4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B7BB1-6B3D-4BF8-892C-7C2EEDB1E901}">
      <dsp:nvSpPr>
        <dsp:cNvPr id="0" name=""/>
        <dsp:cNvSpPr/>
      </dsp:nvSpPr>
      <dsp:spPr>
        <a:xfrm>
          <a:off x="582232" y="1415"/>
          <a:ext cx="8436706" cy="65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1. </a:t>
          </a:r>
          <a:r>
            <a:rPr lang="th-TH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มหาวิทยาลัยเทคโนโลยีราชมงคลธัญบุรี</a:t>
          </a:r>
          <a:endParaRPr lang="en-US" sz="3200" kern="1200" dirty="0"/>
        </a:p>
      </dsp:txBody>
      <dsp:txXfrm>
        <a:off x="582232" y="1415"/>
        <a:ext cx="8436706" cy="659172"/>
      </dsp:txXfrm>
    </dsp:sp>
    <dsp:sp modelId="{08832DF2-E2B8-41DE-87DD-5CA312AB9776}">
      <dsp:nvSpPr>
        <dsp:cNvPr id="0" name=""/>
        <dsp:cNvSpPr/>
      </dsp:nvSpPr>
      <dsp:spPr>
        <a:xfrm>
          <a:off x="2120895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994C6-E758-4B1F-96E9-59BEA588A38C}">
      <dsp:nvSpPr>
        <dsp:cNvPr id="0" name=""/>
        <dsp:cNvSpPr/>
      </dsp:nvSpPr>
      <dsp:spPr>
        <a:xfrm>
          <a:off x="3140049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8424B-05D1-411B-88C6-6DE3F6DC27B7}">
      <dsp:nvSpPr>
        <dsp:cNvPr id="0" name=""/>
        <dsp:cNvSpPr/>
      </dsp:nvSpPr>
      <dsp:spPr>
        <a:xfrm>
          <a:off x="4160008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21917-59A2-465B-BC56-F05F5A3BDB69}">
      <dsp:nvSpPr>
        <dsp:cNvPr id="0" name=""/>
        <dsp:cNvSpPr/>
      </dsp:nvSpPr>
      <dsp:spPr>
        <a:xfrm>
          <a:off x="5179162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F42C7-8189-4DAE-B436-8A3AE34C7BA8}">
      <dsp:nvSpPr>
        <dsp:cNvPr id="0" name=""/>
        <dsp:cNvSpPr/>
      </dsp:nvSpPr>
      <dsp:spPr>
        <a:xfrm>
          <a:off x="6199121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85411-F6C3-4569-91C1-279096379F49}">
      <dsp:nvSpPr>
        <dsp:cNvPr id="0" name=""/>
        <dsp:cNvSpPr/>
      </dsp:nvSpPr>
      <dsp:spPr>
        <a:xfrm>
          <a:off x="7218275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11F8F-44A3-492D-918E-FA0E2D235646}">
      <dsp:nvSpPr>
        <dsp:cNvPr id="0" name=""/>
        <dsp:cNvSpPr/>
      </dsp:nvSpPr>
      <dsp:spPr>
        <a:xfrm>
          <a:off x="8238234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2DB3C-723F-434D-AE4F-079A3B6F13FA}">
      <dsp:nvSpPr>
        <dsp:cNvPr id="0" name=""/>
        <dsp:cNvSpPr/>
      </dsp:nvSpPr>
      <dsp:spPr>
        <a:xfrm>
          <a:off x="582232" y="1019958"/>
          <a:ext cx="10422484" cy="62401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นิธิปัญญา : นวัตกรรมปริศนาธรรมแห่งพุทธมหาเจดีย์ วัดปัญญานันทาราม</a:t>
          </a:r>
          <a:endParaRPr lang="en-US" sz="2400" kern="1200" dirty="0"/>
        </a:p>
      </dsp:txBody>
      <dsp:txXfrm>
        <a:off x="582232" y="1019958"/>
        <a:ext cx="10422484" cy="624017"/>
      </dsp:txXfrm>
    </dsp:sp>
    <dsp:sp modelId="{0FC4B982-5905-4516-91F5-3BC4DDB1FD95}">
      <dsp:nvSpPr>
        <dsp:cNvPr id="0" name=""/>
        <dsp:cNvSpPr/>
      </dsp:nvSpPr>
      <dsp:spPr>
        <a:xfrm>
          <a:off x="582232" y="2089294"/>
          <a:ext cx="8436706" cy="65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2. </a:t>
          </a:r>
          <a:r>
            <a:rPr lang="th-TH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มหาวิทยาลัยเทคโนโลยีราชมงคลพระนคร</a:t>
          </a:r>
          <a:endParaRPr lang="en-US" sz="3200" kern="1200" dirty="0"/>
        </a:p>
      </dsp:txBody>
      <dsp:txXfrm>
        <a:off x="582232" y="2089294"/>
        <a:ext cx="8436706" cy="659172"/>
      </dsp:txXfrm>
    </dsp:sp>
    <dsp:sp modelId="{21BF7D15-4692-4502-AF80-6012B5B568BA}">
      <dsp:nvSpPr>
        <dsp:cNvPr id="0" name=""/>
        <dsp:cNvSpPr/>
      </dsp:nvSpPr>
      <dsp:spPr>
        <a:xfrm>
          <a:off x="2120895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A9732-4922-4CA1-B0F7-8EDD8AC49A66}">
      <dsp:nvSpPr>
        <dsp:cNvPr id="0" name=""/>
        <dsp:cNvSpPr/>
      </dsp:nvSpPr>
      <dsp:spPr>
        <a:xfrm>
          <a:off x="3140049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3BC6D-A160-4B09-B8A0-0D9D23ED88BC}">
      <dsp:nvSpPr>
        <dsp:cNvPr id="0" name=""/>
        <dsp:cNvSpPr/>
      </dsp:nvSpPr>
      <dsp:spPr>
        <a:xfrm>
          <a:off x="4160008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68208-825B-44B0-8BC5-9C600DC2AC6F}">
      <dsp:nvSpPr>
        <dsp:cNvPr id="0" name=""/>
        <dsp:cNvSpPr/>
      </dsp:nvSpPr>
      <dsp:spPr>
        <a:xfrm>
          <a:off x="5179162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63D89-AE05-451C-BCB7-DDFF70B1D5AE}">
      <dsp:nvSpPr>
        <dsp:cNvPr id="0" name=""/>
        <dsp:cNvSpPr/>
      </dsp:nvSpPr>
      <dsp:spPr>
        <a:xfrm>
          <a:off x="6199121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BEBED-87AB-482B-94E6-74058676D398}">
      <dsp:nvSpPr>
        <dsp:cNvPr id="0" name=""/>
        <dsp:cNvSpPr/>
      </dsp:nvSpPr>
      <dsp:spPr>
        <a:xfrm>
          <a:off x="7218275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EB5AF-260F-47E0-B67C-DA31174F42D5}">
      <dsp:nvSpPr>
        <dsp:cNvPr id="0" name=""/>
        <dsp:cNvSpPr/>
      </dsp:nvSpPr>
      <dsp:spPr>
        <a:xfrm>
          <a:off x="8238234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3B57A-2077-4193-A929-F5D730F7EAF1}">
      <dsp:nvSpPr>
        <dsp:cNvPr id="0" name=""/>
        <dsp:cNvSpPr/>
      </dsp:nvSpPr>
      <dsp:spPr>
        <a:xfrm>
          <a:off x="582232" y="3084714"/>
          <a:ext cx="10422484" cy="6702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คู่มือการจัดทำฐานข้อมูลงานวิจัยวัฒนธรรม 9 มทร. และ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E-book</a:t>
          </a:r>
          <a:endParaRPr lang="en-US" sz="2400" kern="1200" dirty="0"/>
        </a:p>
      </dsp:txBody>
      <dsp:txXfrm>
        <a:off x="582232" y="3084714"/>
        <a:ext cx="10422484" cy="670262"/>
      </dsp:txXfrm>
    </dsp:sp>
    <dsp:sp modelId="{BE20CE7F-B3C3-45AD-A4FF-7F937CD53CFD}">
      <dsp:nvSpPr>
        <dsp:cNvPr id="0" name=""/>
        <dsp:cNvSpPr/>
      </dsp:nvSpPr>
      <dsp:spPr>
        <a:xfrm>
          <a:off x="582232" y="4177172"/>
          <a:ext cx="8436706" cy="65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3. </a:t>
          </a:r>
          <a:r>
            <a:rPr lang="th-TH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มหาวิทยาลัยเทคโนโลยีราชมงคลสุวรรณภูมิ</a:t>
          </a:r>
          <a:endParaRPr lang="en-US" sz="3200" kern="1200" dirty="0"/>
        </a:p>
      </dsp:txBody>
      <dsp:txXfrm>
        <a:off x="582232" y="4177172"/>
        <a:ext cx="8436706" cy="659172"/>
      </dsp:txXfrm>
    </dsp:sp>
    <dsp:sp modelId="{7BC33526-F18F-4940-9B1B-B63F0F95D854}">
      <dsp:nvSpPr>
        <dsp:cNvPr id="0" name=""/>
        <dsp:cNvSpPr/>
      </dsp:nvSpPr>
      <dsp:spPr>
        <a:xfrm>
          <a:off x="2120895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06B63-DD40-44F4-9797-C709BCFF009C}">
      <dsp:nvSpPr>
        <dsp:cNvPr id="0" name=""/>
        <dsp:cNvSpPr/>
      </dsp:nvSpPr>
      <dsp:spPr>
        <a:xfrm>
          <a:off x="3140049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58433-D475-4609-A687-AD753B691838}">
      <dsp:nvSpPr>
        <dsp:cNvPr id="0" name=""/>
        <dsp:cNvSpPr/>
      </dsp:nvSpPr>
      <dsp:spPr>
        <a:xfrm>
          <a:off x="4160008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DB059-04DC-405D-BB21-CB441F690807}">
      <dsp:nvSpPr>
        <dsp:cNvPr id="0" name=""/>
        <dsp:cNvSpPr/>
      </dsp:nvSpPr>
      <dsp:spPr>
        <a:xfrm>
          <a:off x="5179162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3C401-C2A9-467A-8C27-AAD3BAA83043}">
      <dsp:nvSpPr>
        <dsp:cNvPr id="0" name=""/>
        <dsp:cNvSpPr/>
      </dsp:nvSpPr>
      <dsp:spPr>
        <a:xfrm>
          <a:off x="6199121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6717B-6B01-48BA-A71B-B679731EB7C8}">
      <dsp:nvSpPr>
        <dsp:cNvPr id="0" name=""/>
        <dsp:cNvSpPr/>
      </dsp:nvSpPr>
      <dsp:spPr>
        <a:xfrm>
          <a:off x="7218275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521CA-CD3A-41CF-BAE7-36F8450A8015}">
      <dsp:nvSpPr>
        <dsp:cNvPr id="0" name=""/>
        <dsp:cNvSpPr/>
      </dsp:nvSpPr>
      <dsp:spPr>
        <a:xfrm>
          <a:off x="8238234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FA94A-B00B-45AF-9204-A9EEE354ACA4}">
      <dsp:nvSpPr>
        <dsp:cNvPr id="0" name=""/>
        <dsp:cNvSpPr/>
      </dsp:nvSpPr>
      <dsp:spPr>
        <a:xfrm>
          <a:off x="582232" y="5204293"/>
          <a:ext cx="10422484" cy="6068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การจัดทำวีดีทัศน์แบบจำลอง 3 มิติ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แหล่งโบราณสถานมรดกโลก กรุงศรีอยุธยา</a:t>
          </a:r>
          <a:endParaRPr lang="en-US" sz="2400" kern="1200" dirty="0"/>
        </a:p>
      </dsp:txBody>
      <dsp:txXfrm>
        <a:off x="582232" y="5204293"/>
        <a:ext cx="10422484" cy="606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B7BB1-6B3D-4BF8-892C-7C2EEDB1E901}">
      <dsp:nvSpPr>
        <dsp:cNvPr id="0" name=""/>
        <dsp:cNvSpPr/>
      </dsp:nvSpPr>
      <dsp:spPr>
        <a:xfrm>
          <a:off x="882245" y="1415"/>
          <a:ext cx="8436706" cy="65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4</a:t>
          </a:r>
          <a:r>
            <a:rPr lang="en-US" sz="3200" kern="1200" dirty="0" smtClean="0"/>
            <a:t>. </a:t>
          </a:r>
          <a:r>
            <a:rPr lang="th-TH" sz="3200" kern="1200" dirty="0" smtClean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มหาวิทยาลัยเทคโนโลยีราชมงคลศรีวิชัย</a:t>
          </a:r>
          <a:endParaRPr lang="en-US" sz="3200" kern="1200" dirty="0"/>
        </a:p>
      </dsp:txBody>
      <dsp:txXfrm>
        <a:off x="882245" y="1415"/>
        <a:ext cx="8436706" cy="659172"/>
      </dsp:txXfrm>
    </dsp:sp>
    <dsp:sp modelId="{08832DF2-E2B8-41DE-87DD-5CA312AB9776}">
      <dsp:nvSpPr>
        <dsp:cNvPr id="0" name=""/>
        <dsp:cNvSpPr/>
      </dsp:nvSpPr>
      <dsp:spPr>
        <a:xfrm>
          <a:off x="2120895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994C6-E758-4B1F-96E9-59BEA588A38C}">
      <dsp:nvSpPr>
        <dsp:cNvPr id="0" name=""/>
        <dsp:cNvSpPr/>
      </dsp:nvSpPr>
      <dsp:spPr>
        <a:xfrm>
          <a:off x="3140049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8424B-05D1-411B-88C6-6DE3F6DC27B7}">
      <dsp:nvSpPr>
        <dsp:cNvPr id="0" name=""/>
        <dsp:cNvSpPr/>
      </dsp:nvSpPr>
      <dsp:spPr>
        <a:xfrm>
          <a:off x="4160008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21917-59A2-465B-BC56-F05F5A3BDB69}">
      <dsp:nvSpPr>
        <dsp:cNvPr id="0" name=""/>
        <dsp:cNvSpPr/>
      </dsp:nvSpPr>
      <dsp:spPr>
        <a:xfrm>
          <a:off x="5179162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F42C7-8189-4DAE-B436-8A3AE34C7BA8}">
      <dsp:nvSpPr>
        <dsp:cNvPr id="0" name=""/>
        <dsp:cNvSpPr/>
      </dsp:nvSpPr>
      <dsp:spPr>
        <a:xfrm>
          <a:off x="6199121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85411-F6C3-4569-91C1-279096379F49}">
      <dsp:nvSpPr>
        <dsp:cNvPr id="0" name=""/>
        <dsp:cNvSpPr/>
      </dsp:nvSpPr>
      <dsp:spPr>
        <a:xfrm>
          <a:off x="7218275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11F8F-44A3-492D-918E-FA0E2D235646}">
      <dsp:nvSpPr>
        <dsp:cNvPr id="0" name=""/>
        <dsp:cNvSpPr/>
      </dsp:nvSpPr>
      <dsp:spPr>
        <a:xfrm>
          <a:off x="8238234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2DB3C-723F-434D-AE4F-079A3B6F13FA}">
      <dsp:nvSpPr>
        <dsp:cNvPr id="0" name=""/>
        <dsp:cNvSpPr/>
      </dsp:nvSpPr>
      <dsp:spPr>
        <a:xfrm>
          <a:off x="882245" y="883260"/>
          <a:ext cx="9822458" cy="8974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914400" lvl="0" indent="-91440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kern="1200" dirty="0" smtClean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rPr>
            <a:t>การพัฒนาผู้นำนักศึกษาด้านศิลปวัฒนธรรม ตามหลักทฤษฎีการเรียนรู้ </a:t>
          </a:r>
          <a:r>
            <a:rPr lang="en-US" sz="2400" kern="1200" dirty="0" smtClean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rPr>
            <a:t>Learning by doing      </a:t>
          </a:r>
          <a:r>
            <a:rPr lang="th-TH" sz="2400" kern="1200" dirty="0" smtClean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rPr>
            <a:t>เพื่อทำนุบำรุงศิลปวัฒนธรรมและชุมชนสังคมพหุวัฒนธรรม</a:t>
          </a:r>
          <a:endParaRPr lang="en-US" sz="2400" kern="1200" dirty="0"/>
        </a:p>
      </dsp:txBody>
      <dsp:txXfrm>
        <a:off x="882245" y="883260"/>
        <a:ext cx="9822458" cy="897413"/>
      </dsp:txXfrm>
    </dsp:sp>
    <dsp:sp modelId="{0FC4B982-5905-4516-91F5-3BC4DDB1FD95}">
      <dsp:nvSpPr>
        <dsp:cNvPr id="0" name=""/>
        <dsp:cNvSpPr/>
      </dsp:nvSpPr>
      <dsp:spPr>
        <a:xfrm>
          <a:off x="882245" y="2089294"/>
          <a:ext cx="8436706" cy="65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5. </a:t>
          </a:r>
          <a:r>
            <a:rPr lang="th-TH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มหาวิทยาลัยเทคโนโลยีราชมงคลล้านนา</a:t>
          </a:r>
          <a:endParaRPr lang="en-US" sz="3200" kern="1200" dirty="0"/>
        </a:p>
      </dsp:txBody>
      <dsp:txXfrm>
        <a:off x="882245" y="2089294"/>
        <a:ext cx="8436706" cy="659172"/>
      </dsp:txXfrm>
    </dsp:sp>
    <dsp:sp modelId="{21BF7D15-4692-4502-AF80-6012B5B568BA}">
      <dsp:nvSpPr>
        <dsp:cNvPr id="0" name=""/>
        <dsp:cNvSpPr/>
      </dsp:nvSpPr>
      <dsp:spPr>
        <a:xfrm>
          <a:off x="2088687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A9732-4922-4CA1-B0F7-8EDD8AC49A66}">
      <dsp:nvSpPr>
        <dsp:cNvPr id="0" name=""/>
        <dsp:cNvSpPr/>
      </dsp:nvSpPr>
      <dsp:spPr>
        <a:xfrm>
          <a:off x="3107841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3BC6D-A160-4B09-B8A0-0D9D23ED88BC}">
      <dsp:nvSpPr>
        <dsp:cNvPr id="0" name=""/>
        <dsp:cNvSpPr/>
      </dsp:nvSpPr>
      <dsp:spPr>
        <a:xfrm>
          <a:off x="4127800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68208-825B-44B0-8BC5-9C600DC2AC6F}">
      <dsp:nvSpPr>
        <dsp:cNvPr id="0" name=""/>
        <dsp:cNvSpPr/>
      </dsp:nvSpPr>
      <dsp:spPr>
        <a:xfrm>
          <a:off x="5146954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63D89-AE05-451C-BCB7-DDFF70B1D5AE}">
      <dsp:nvSpPr>
        <dsp:cNvPr id="0" name=""/>
        <dsp:cNvSpPr/>
      </dsp:nvSpPr>
      <dsp:spPr>
        <a:xfrm>
          <a:off x="6166913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BEBED-87AB-482B-94E6-74058676D398}">
      <dsp:nvSpPr>
        <dsp:cNvPr id="0" name=""/>
        <dsp:cNvSpPr/>
      </dsp:nvSpPr>
      <dsp:spPr>
        <a:xfrm>
          <a:off x="7186066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EB5AF-260F-47E0-B67C-DA31174F42D5}">
      <dsp:nvSpPr>
        <dsp:cNvPr id="0" name=""/>
        <dsp:cNvSpPr/>
      </dsp:nvSpPr>
      <dsp:spPr>
        <a:xfrm>
          <a:off x="8206026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3B57A-2077-4193-A929-F5D730F7EAF1}">
      <dsp:nvSpPr>
        <dsp:cNvPr id="0" name=""/>
        <dsp:cNvSpPr/>
      </dsp:nvSpPr>
      <dsp:spPr>
        <a:xfrm>
          <a:off x="882245" y="3005626"/>
          <a:ext cx="9758041" cy="8284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914400" lvl="0" indent="-9144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โครงการสร้างแนวทางฟื้นฟูและการรับรู้เมืองโบราณเวียงเจ็ดลิน และ      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             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 โครงการพัฒนาเชิงพื้นที่ผ่านทรัพยากรทางศิลปะและวัฒนธรรมเมืองแม่แจ่ม จังหวัดเชียงใหม่</a:t>
          </a:r>
          <a:endParaRPr lang="en-US" sz="2400" kern="1200" dirty="0"/>
        </a:p>
      </dsp:txBody>
      <dsp:txXfrm>
        <a:off x="882245" y="3005626"/>
        <a:ext cx="9758041" cy="828438"/>
      </dsp:txXfrm>
    </dsp:sp>
    <dsp:sp modelId="{BE20CE7F-B3C3-45AD-A4FF-7F937CD53CFD}">
      <dsp:nvSpPr>
        <dsp:cNvPr id="0" name=""/>
        <dsp:cNvSpPr/>
      </dsp:nvSpPr>
      <dsp:spPr>
        <a:xfrm>
          <a:off x="882245" y="4177172"/>
          <a:ext cx="8436706" cy="65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6. </a:t>
          </a:r>
          <a:r>
            <a:rPr lang="th-TH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มหาวิทยาลัยเทคโนโลยีราชมงคลกรุงเทพ</a:t>
          </a:r>
          <a:endParaRPr lang="en-US" sz="3200" kern="1200" dirty="0"/>
        </a:p>
      </dsp:txBody>
      <dsp:txXfrm>
        <a:off x="882245" y="4177172"/>
        <a:ext cx="8436706" cy="659172"/>
      </dsp:txXfrm>
    </dsp:sp>
    <dsp:sp modelId="{7BC33526-F18F-4940-9B1B-B63F0F95D854}">
      <dsp:nvSpPr>
        <dsp:cNvPr id="0" name=""/>
        <dsp:cNvSpPr/>
      </dsp:nvSpPr>
      <dsp:spPr>
        <a:xfrm>
          <a:off x="2088687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06B63-DD40-44F4-9797-C709BCFF009C}">
      <dsp:nvSpPr>
        <dsp:cNvPr id="0" name=""/>
        <dsp:cNvSpPr/>
      </dsp:nvSpPr>
      <dsp:spPr>
        <a:xfrm>
          <a:off x="3107841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58433-D475-4609-A687-AD753B691838}">
      <dsp:nvSpPr>
        <dsp:cNvPr id="0" name=""/>
        <dsp:cNvSpPr/>
      </dsp:nvSpPr>
      <dsp:spPr>
        <a:xfrm>
          <a:off x="4127800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DB059-04DC-405D-BB21-CB441F690807}">
      <dsp:nvSpPr>
        <dsp:cNvPr id="0" name=""/>
        <dsp:cNvSpPr/>
      </dsp:nvSpPr>
      <dsp:spPr>
        <a:xfrm>
          <a:off x="5146954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3C401-C2A9-467A-8C27-AAD3BAA83043}">
      <dsp:nvSpPr>
        <dsp:cNvPr id="0" name=""/>
        <dsp:cNvSpPr/>
      </dsp:nvSpPr>
      <dsp:spPr>
        <a:xfrm>
          <a:off x="6166913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6717B-6B01-48BA-A71B-B679731EB7C8}">
      <dsp:nvSpPr>
        <dsp:cNvPr id="0" name=""/>
        <dsp:cNvSpPr/>
      </dsp:nvSpPr>
      <dsp:spPr>
        <a:xfrm>
          <a:off x="7186066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521CA-CD3A-41CF-BAE7-36F8450A8015}">
      <dsp:nvSpPr>
        <dsp:cNvPr id="0" name=""/>
        <dsp:cNvSpPr/>
      </dsp:nvSpPr>
      <dsp:spPr>
        <a:xfrm>
          <a:off x="8206026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FA94A-B00B-45AF-9204-A9EEE354ACA4}">
      <dsp:nvSpPr>
        <dsp:cNvPr id="0" name=""/>
        <dsp:cNvSpPr/>
      </dsp:nvSpPr>
      <dsp:spPr>
        <a:xfrm>
          <a:off x="882245" y="5204293"/>
          <a:ext cx="9758041" cy="6068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แผนทำนุบำรุงศิลปวัฒนธรรม</a:t>
          </a:r>
          <a:endParaRPr lang="en-US" sz="2400" kern="1200" dirty="0"/>
        </a:p>
      </dsp:txBody>
      <dsp:txXfrm>
        <a:off x="882245" y="5204293"/>
        <a:ext cx="9758041" cy="606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B7BB1-6B3D-4BF8-892C-7C2EEDB1E901}">
      <dsp:nvSpPr>
        <dsp:cNvPr id="0" name=""/>
        <dsp:cNvSpPr/>
      </dsp:nvSpPr>
      <dsp:spPr>
        <a:xfrm>
          <a:off x="882245" y="1415"/>
          <a:ext cx="8436706" cy="65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7. </a:t>
          </a:r>
          <a:r>
            <a:rPr lang="th-TH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มหาวิทยาลัยเทคโนโลยีราชมงคลรัตนโกสิทร์</a:t>
          </a:r>
          <a:endParaRPr lang="en-US" sz="3200" kern="1200" dirty="0"/>
        </a:p>
      </dsp:txBody>
      <dsp:txXfrm>
        <a:off x="882245" y="1415"/>
        <a:ext cx="8436706" cy="659172"/>
      </dsp:txXfrm>
    </dsp:sp>
    <dsp:sp modelId="{08832DF2-E2B8-41DE-87DD-5CA312AB9776}">
      <dsp:nvSpPr>
        <dsp:cNvPr id="0" name=""/>
        <dsp:cNvSpPr/>
      </dsp:nvSpPr>
      <dsp:spPr>
        <a:xfrm>
          <a:off x="2120895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994C6-E758-4B1F-96E9-59BEA588A38C}">
      <dsp:nvSpPr>
        <dsp:cNvPr id="0" name=""/>
        <dsp:cNvSpPr/>
      </dsp:nvSpPr>
      <dsp:spPr>
        <a:xfrm>
          <a:off x="3140049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8424B-05D1-411B-88C6-6DE3F6DC27B7}">
      <dsp:nvSpPr>
        <dsp:cNvPr id="0" name=""/>
        <dsp:cNvSpPr/>
      </dsp:nvSpPr>
      <dsp:spPr>
        <a:xfrm>
          <a:off x="4160008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21917-59A2-465B-BC56-F05F5A3BDB69}">
      <dsp:nvSpPr>
        <dsp:cNvPr id="0" name=""/>
        <dsp:cNvSpPr/>
      </dsp:nvSpPr>
      <dsp:spPr>
        <a:xfrm>
          <a:off x="5179162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F42C7-8189-4DAE-B436-8A3AE34C7BA8}">
      <dsp:nvSpPr>
        <dsp:cNvPr id="0" name=""/>
        <dsp:cNvSpPr/>
      </dsp:nvSpPr>
      <dsp:spPr>
        <a:xfrm>
          <a:off x="6199121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85411-F6C3-4569-91C1-279096379F49}">
      <dsp:nvSpPr>
        <dsp:cNvPr id="0" name=""/>
        <dsp:cNvSpPr/>
      </dsp:nvSpPr>
      <dsp:spPr>
        <a:xfrm>
          <a:off x="7218275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11F8F-44A3-492D-918E-FA0E2D235646}">
      <dsp:nvSpPr>
        <dsp:cNvPr id="0" name=""/>
        <dsp:cNvSpPr/>
      </dsp:nvSpPr>
      <dsp:spPr>
        <a:xfrm>
          <a:off x="8238234" y="660587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2DB3C-723F-434D-AE4F-079A3B6F13FA}">
      <dsp:nvSpPr>
        <dsp:cNvPr id="0" name=""/>
        <dsp:cNvSpPr/>
      </dsp:nvSpPr>
      <dsp:spPr>
        <a:xfrm>
          <a:off x="882245" y="1027638"/>
          <a:ext cx="9822458" cy="6086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914400" lvl="0" indent="-91440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การพัฒนาการจัดการประกวดแข่งขันศิลปะปูนปั้นแห่งประเทศไทย</a:t>
          </a:r>
          <a:endParaRPr lang="en-US" sz="2400" kern="1200" dirty="0"/>
        </a:p>
      </dsp:txBody>
      <dsp:txXfrm>
        <a:off x="882245" y="1027638"/>
        <a:ext cx="9822458" cy="608656"/>
      </dsp:txXfrm>
    </dsp:sp>
    <dsp:sp modelId="{0FC4B982-5905-4516-91F5-3BC4DDB1FD95}">
      <dsp:nvSpPr>
        <dsp:cNvPr id="0" name=""/>
        <dsp:cNvSpPr/>
      </dsp:nvSpPr>
      <dsp:spPr>
        <a:xfrm>
          <a:off x="882245" y="2089294"/>
          <a:ext cx="8436706" cy="65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8. </a:t>
          </a:r>
          <a:r>
            <a:rPr lang="th-TH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มหาวิทยาลัยเทคโนโลยีราชมงคลอีสาน</a:t>
          </a:r>
          <a:r>
            <a:rPr lang="en-US" sz="3200" kern="1200" dirty="0" smtClean="0"/>
            <a:t> </a:t>
          </a:r>
          <a:endParaRPr lang="en-US" sz="3200" kern="1200" dirty="0"/>
        </a:p>
      </dsp:txBody>
      <dsp:txXfrm>
        <a:off x="882245" y="2089294"/>
        <a:ext cx="8436706" cy="659172"/>
      </dsp:txXfrm>
    </dsp:sp>
    <dsp:sp modelId="{21BF7D15-4692-4502-AF80-6012B5B568BA}">
      <dsp:nvSpPr>
        <dsp:cNvPr id="0" name=""/>
        <dsp:cNvSpPr/>
      </dsp:nvSpPr>
      <dsp:spPr>
        <a:xfrm>
          <a:off x="2088687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A9732-4922-4CA1-B0F7-8EDD8AC49A66}">
      <dsp:nvSpPr>
        <dsp:cNvPr id="0" name=""/>
        <dsp:cNvSpPr/>
      </dsp:nvSpPr>
      <dsp:spPr>
        <a:xfrm>
          <a:off x="3107841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3BC6D-A160-4B09-B8A0-0D9D23ED88BC}">
      <dsp:nvSpPr>
        <dsp:cNvPr id="0" name=""/>
        <dsp:cNvSpPr/>
      </dsp:nvSpPr>
      <dsp:spPr>
        <a:xfrm>
          <a:off x="4127800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68208-825B-44B0-8BC5-9C600DC2AC6F}">
      <dsp:nvSpPr>
        <dsp:cNvPr id="0" name=""/>
        <dsp:cNvSpPr/>
      </dsp:nvSpPr>
      <dsp:spPr>
        <a:xfrm>
          <a:off x="5146954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63D89-AE05-451C-BCB7-DDFF70B1D5AE}">
      <dsp:nvSpPr>
        <dsp:cNvPr id="0" name=""/>
        <dsp:cNvSpPr/>
      </dsp:nvSpPr>
      <dsp:spPr>
        <a:xfrm>
          <a:off x="6166913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2BEBED-87AB-482B-94E6-74058676D398}">
      <dsp:nvSpPr>
        <dsp:cNvPr id="0" name=""/>
        <dsp:cNvSpPr/>
      </dsp:nvSpPr>
      <dsp:spPr>
        <a:xfrm>
          <a:off x="7186066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EB5AF-260F-47E0-B67C-DA31174F42D5}">
      <dsp:nvSpPr>
        <dsp:cNvPr id="0" name=""/>
        <dsp:cNvSpPr/>
      </dsp:nvSpPr>
      <dsp:spPr>
        <a:xfrm>
          <a:off x="8206026" y="2748466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93B57A-2077-4193-A929-F5D730F7EAF1}">
      <dsp:nvSpPr>
        <dsp:cNvPr id="0" name=""/>
        <dsp:cNvSpPr/>
      </dsp:nvSpPr>
      <dsp:spPr>
        <a:xfrm>
          <a:off x="882245" y="3005626"/>
          <a:ext cx="9758041" cy="8284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914400" lvl="0" indent="-91440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ชุมชนต้นแบบ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Thailand 4.0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หมู่บ้านเครื่องปั้นดินเผาด่านเกวียน</a:t>
          </a:r>
          <a:endParaRPr lang="en-US" sz="2400" kern="1200" dirty="0"/>
        </a:p>
      </dsp:txBody>
      <dsp:txXfrm>
        <a:off x="882245" y="3005626"/>
        <a:ext cx="9758041" cy="828438"/>
      </dsp:txXfrm>
    </dsp:sp>
    <dsp:sp modelId="{BE20CE7F-B3C3-45AD-A4FF-7F937CD53CFD}">
      <dsp:nvSpPr>
        <dsp:cNvPr id="0" name=""/>
        <dsp:cNvSpPr/>
      </dsp:nvSpPr>
      <dsp:spPr>
        <a:xfrm>
          <a:off x="882245" y="4177172"/>
          <a:ext cx="8436706" cy="659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9. </a:t>
          </a:r>
          <a:r>
            <a:rPr lang="th-TH" sz="32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สถาบันบัณฑิตพัฒนศิลป์</a:t>
          </a:r>
          <a:endParaRPr lang="en-US" sz="3200" kern="1200" dirty="0"/>
        </a:p>
      </dsp:txBody>
      <dsp:txXfrm>
        <a:off x="882245" y="4177172"/>
        <a:ext cx="8436706" cy="659172"/>
      </dsp:txXfrm>
    </dsp:sp>
    <dsp:sp modelId="{7BC33526-F18F-4940-9B1B-B63F0F95D854}">
      <dsp:nvSpPr>
        <dsp:cNvPr id="0" name=""/>
        <dsp:cNvSpPr/>
      </dsp:nvSpPr>
      <dsp:spPr>
        <a:xfrm>
          <a:off x="2088687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06B63-DD40-44F4-9797-C709BCFF009C}">
      <dsp:nvSpPr>
        <dsp:cNvPr id="0" name=""/>
        <dsp:cNvSpPr/>
      </dsp:nvSpPr>
      <dsp:spPr>
        <a:xfrm>
          <a:off x="3107841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58433-D475-4609-A687-AD753B691838}">
      <dsp:nvSpPr>
        <dsp:cNvPr id="0" name=""/>
        <dsp:cNvSpPr/>
      </dsp:nvSpPr>
      <dsp:spPr>
        <a:xfrm>
          <a:off x="4127800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DB059-04DC-405D-BB21-CB441F690807}">
      <dsp:nvSpPr>
        <dsp:cNvPr id="0" name=""/>
        <dsp:cNvSpPr/>
      </dsp:nvSpPr>
      <dsp:spPr>
        <a:xfrm>
          <a:off x="5146954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3C401-C2A9-467A-8C27-AAD3BAA83043}">
      <dsp:nvSpPr>
        <dsp:cNvPr id="0" name=""/>
        <dsp:cNvSpPr/>
      </dsp:nvSpPr>
      <dsp:spPr>
        <a:xfrm>
          <a:off x="6166913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6717B-6B01-48BA-A71B-B679731EB7C8}">
      <dsp:nvSpPr>
        <dsp:cNvPr id="0" name=""/>
        <dsp:cNvSpPr/>
      </dsp:nvSpPr>
      <dsp:spPr>
        <a:xfrm>
          <a:off x="7186066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521CA-CD3A-41CF-BAE7-36F8450A8015}">
      <dsp:nvSpPr>
        <dsp:cNvPr id="0" name=""/>
        <dsp:cNvSpPr/>
      </dsp:nvSpPr>
      <dsp:spPr>
        <a:xfrm>
          <a:off x="8206026" y="4836345"/>
          <a:ext cx="1696709" cy="1342758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FA94A-B00B-45AF-9204-A9EEE354ACA4}">
      <dsp:nvSpPr>
        <dsp:cNvPr id="0" name=""/>
        <dsp:cNvSpPr/>
      </dsp:nvSpPr>
      <dsp:spPr>
        <a:xfrm>
          <a:off x="882245" y="5204293"/>
          <a:ext cx="9758041" cy="6068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ชื่อเรื่อง </a:t>
          </a:r>
          <a:r>
            <a:rPr lang="en-US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: </a:t>
          </a:r>
          <a:r>
            <a:rPr lang="th-TH" sz="24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rPr>
            <a:t>การผลิตเครื่องดนตรีโนรา เพื่อธุรกิจชุมชน</a:t>
          </a:r>
          <a:endParaRPr lang="en-US" sz="2400" kern="1200" dirty="0"/>
        </a:p>
      </dsp:txBody>
      <dsp:txXfrm>
        <a:off x="882245" y="5204293"/>
        <a:ext cx="9758041" cy="606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0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1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3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6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7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1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7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0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3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2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F49B-789A-4F8A-88C5-18CBD44FF96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21732-2616-45B1-B135-20C537B0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4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3214" y="1049384"/>
            <a:ext cx="10818226" cy="3836124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COP</a:t>
            </a:r>
            <a:r>
              <a:rPr lang="th-TH" sz="7200" b="1" dirty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sz="72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4</a:t>
            </a:r>
            <a:r>
              <a:rPr lang="en-US" sz="7200" b="1" dirty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/>
            </a:r>
            <a:br>
              <a:rPr lang="en-US" sz="7200" b="1" dirty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</a:br>
            <a:r>
              <a:rPr lang="th-TH" b="1" dirty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การทำนุบำรุงศิลปวัฒนธรรม</a:t>
            </a:r>
            <a:r>
              <a:rPr lang="en-US" b="1" dirty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:</a:t>
            </a:r>
            <a:br>
              <a:rPr lang="en-US" b="1" dirty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</a:br>
            <a:r>
              <a:rPr lang="en-US" b="1" dirty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การสร้างนวัตกรรม จากทุนทางวัฒนธรรม สู่การขับเคลื่อน </a:t>
            </a:r>
            <a:r>
              <a:rPr lang="en-US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Thailand 4.0</a:t>
            </a:r>
            <a:endParaRPr lang="en-US" b="1" dirty="0">
              <a:ln w="9525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8346" y="5542280"/>
            <a:ext cx="5617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คุณอำนวย     </a:t>
            </a:r>
            <a:r>
              <a:rPr lang="th-TH" sz="2400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ผศ.เจทญา           กิจ</a:t>
            </a:r>
            <a:r>
              <a:rPr lang="th-TH" sz="2400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เกิดแสง</a:t>
            </a:r>
          </a:p>
          <a:p>
            <a:r>
              <a:rPr lang="th-TH" sz="2400" dirty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คุณลิขิต        </a:t>
            </a:r>
            <a:r>
              <a:rPr lang="th-TH" sz="2400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นางสาวนฤตยา     อภิชาติโยธิน</a:t>
            </a:r>
          </a:p>
          <a:p>
            <a:r>
              <a:rPr lang="th-TH" sz="2400" dirty="0" smtClean="0">
                <a:ln w="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		            โดย มทร.พระนคร</a:t>
            </a:r>
            <a:endParaRPr lang="en-US" sz="2400" dirty="0">
              <a:ln w="0">
                <a:solidFill>
                  <a:schemeClr val="bg1">
                    <a:lumMod val="5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961" y="392612"/>
            <a:ext cx="2758441" cy="13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54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4" y="1295639"/>
            <a:ext cx="10058400" cy="445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190" t="15065" r="35804" b="18330"/>
          <a:stretch/>
        </p:blipFill>
        <p:spPr>
          <a:xfrm>
            <a:off x="4394579" y="1202898"/>
            <a:ext cx="4121623" cy="55109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6612" y="187235"/>
            <a:ext cx="27363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DB Chidlom X Bold" panose="02000806000000020004" pitchFamily="2" charset="-34"/>
                <a:ea typeface="Adobe Fangsong Std R" panose="02020400000000000000" pitchFamily="18" charset="-128"/>
                <a:cs typeface="DB Chidlom X Bold" panose="02000806000000020004" pitchFamily="2" charset="-34"/>
              </a:rPr>
              <a:t>E-book</a:t>
            </a:r>
          </a:p>
        </p:txBody>
      </p:sp>
    </p:spTree>
    <p:extLst>
      <p:ext uri="{BB962C8B-B14F-4D97-AF65-F5344CB8AC3E}">
        <p14:creationId xmlns:p14="http://schemas.microsoft.com/office/powerpoint/2010/main" val="29424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092330" y="377821"/>
            <a:ext cx="8263414" cy="778527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EBE6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kern="12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มหาวิทยาลัยเทคโนโลยีราชมงคลสุวรรณภูมิ</a:t>
            </a:r>
            <a:endParaRPr lang="en-US" sz="3600" kern="12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259313" y="1402060"/>
            <a:ext cx="10043436" cy="71334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EBE6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ชื่อเรื่อง   การจัดทำวีดีทัศน์แบบจำลอง 3 มิติ</a:t>
            </a:r>
            <a:r>
              <a:rPr lang="en-US" sz="28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th-TH" sz="28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แหล่งโบราณสถานมรดกโลก กรุงศรีอยุธยา</a:t>
            </a:r>
            <a:endParaRPr lang="en-US" sz="2800" kern="12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135996" y="2246779"/>
            <a:ext cx="3264079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E4F50B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แนวทางการดำเนินการ </a:t>
            </a:r>
            <a:endParaRPr lang="en-US" sz="2400" kern="12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135996" y="3401004"/>
            <a:ext cx="3264079" cy="3238631"/>
          </a:xfrm>
          <a:custGeom>
            <a:avLst/>
            <a:gdLst>
              <a:gd name="connsiteX0" fmla="*/ 0 w 2476500"/>
              <a:gd name="connsiteY0" fmla="*/ 0 h 4086869"/>
              <a:gd name="connsiteX1" fmla="*/ 2476500 w 2476500"/>
              <a:gd name="connsiteY1" fmla="*/ 0 h 4086869"/>
              <a:gd name="connsiteX2" fmla="*/ 2476500 w 2476500"/>
              <a:gd name="connsiteY2" fmla="*/ 4086869 h 4086869"/>
              <a:gd name="connsiteX3" fmla="*/ 0 w 2476500"/>
              <a:gd name="connsiteY3" fmla="*/ 4086869 h 4086869"/>
              <a:gd name="connsiteX4" fmla="*/ 0 w 2476500"/>
              <a:gd name="connsiteY4" fmla="*/ 0 h 408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086869">
                <a:moveTo>
                  <a:pt x="0" y="0"/>
                </a:moveTo>
                <a:lnTo>
                  <a:pt x="2476500" y="0"/>
                </a:lnTo>
                <a:lnTo>
                  <a:pt x="2476500" y="4086869"/>
                </a:lnTo>
                <a:lnTo>
                  <a:pt x="0" y="4086869"/>
                </a:lnTo>
                <a:lnTo>
                  <a:pt x="0" y="0"/>
                </a:lnTo>
                <a:close/>
              </a:path>
            </a:pathLst>
          </a:custGeom>
          <a:solidFill>
            <a:srgbClr val="FFFF66">
              <a:alpha val="89804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การสำรวจพื้นที่ ณ โบราณสถานมรดกโลก จังหวัดพระนครศรีอยุธยา ที่เป็นจุดเด่นในแหล่งที่ตั้งของมหาวิทยาลัยเทคโนโลยีราชมงคลสุวรรณภูมิ พร้อมตรวจสอบข้อมูล โดยการนำเทคโนโลยีดิจิทัลโลกเสมือนผสานโลกจริง สร้างเป็นภาพแบบจำลอง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3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มิติ ให้สามารถเห็น</a:t>
            </a:r>
            <a:r>
              <a:rPr lang="th-TH" sz="2000" spc="-13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โบราณสถาน เมื่อครั้งยังเจริญ                      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รุ่งเรืองสมบูรณ์ และเผยแพร่ผ่านสถาบันการศึกษา 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848929" y="2277891"/>
            <a:ext cx="3036750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E4F50B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ความสำเร็จ</a:t>
            </a:r>
            <a:r>
              <a:rPr lang="th-TH" sz="24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และ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ปัจจัย</a:t>
            </a:r>
            <a:r>
              <a:rPr lang="th-TH" sz="2400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แห่งความสำเร็</a:t>
            </a:r>
            <a:r>
              <a:rPr lang="th-TH" sz="2000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จ </a:t>
            </a:r>
            <a:endParaRPr lang="en-US" sz="20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848929" y="3401004"/>
            <a:ext cx="3036751" cy="3238631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FFFF66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มีการนำวิดีทัศน์แบบจำลอง 3 มิติ และ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AR Code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เผยแพร่ผ่านสถาบันต่างๆ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มีการนำความรู้ ความสามารถทางวิชาการเทคโนโลยี พัฒนามูลค่าองค์ความรู้</a:t>
            </a:r>
            <a:endParaRPr lang="en-US" sz="2000" spc="-1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334531" y="2295525"/>
            <a:ext cx="3045822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E4F50B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 แนวทางแก้ไข 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แนวทางพัฒนา</a:t>
            </a:r>
            <a:endParaRPr lang="en-US" sz="2400" kern="12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338815" y="3401003"/>
            <a:ext cx="3045822" cy="3238631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FFFF66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มีการพัฒนาต่อยอดเทคโนโลยีเสมือนจริง (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Virtual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Reality)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และฮอโลแกรม (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Hologram)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แว่นตาที่สวมแล้วเห็นภาพที่สมบูรณ์ ในอดีตของโบราณสถาน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269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72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967037" y="272405"/>
            <a:ext cx="8055790" cy="778527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FFF29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kern="12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มหาวิทยาลัยเทคโนโลยีราชมงคลศรีวิชัย</a:t>
            </a:r>
            <a:endParaRPr lang="en-US" sz="3600" kern="12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262723" y="1297363"/>
            <a:ext cx="9464418" cy="907446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CF6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ชื่อเรื่อง   การพัฒนาผู้นำนักศึกษาด้านศิลปวัฒนธรรม ตามหลักทฤษฎีการเรียนรู้ </a:t>
            </a:r>
            <a:r>
              <a:rPr lang="en-US" sz="28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Learning by doing   </a:t>
            </a:r>
            <a:r>
              <a:rPr lang="th-TH" sz="28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เพื่อทำนุบำรุงศิลปวัฒนธรรมและชุมชนสังคมพหุวัฒนธรรม</a:t>
            </a:r>
            <a:endParaRPr lang="en-US" sz="2800" kern="12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931276" y="2443438"/>
            <a:ext cx="3264079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FFF2D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แนวทางการดำเนินการ </a:t>
            </a:r>
            <a:endParaRPr lang="en-US" sz="2400" kern="12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931277" y="3519964"/>
            <a:ext cx="3264079" cy="3010106"/>
          </a:xfrm>
          <a:custGeom>
            <a:avLst/>
            <a:gdLst>
              <a:gd name="connsiteX0" fmla="*/ 0 w 2476500"/>
              <a:gd name="connsiteY0" fmla="*/ 0 h 4086869"/>
              <a:gd name="connsiteX1" fmla="*/ 2476500 w 2476500"/>
              <a:gd name="connsiteY1" fmla="*/ 0 h 4086869"/>
              <a:gd name="connsiteX2" fmla="*/ 2476500 w 2476500"/>
              <a:gd name="connsiteY2" fmla="*/ 4086869 h 4086869"/>
              <a:gd name="connsiteX3" fmla="*/ 0 w 2476500"/>
              <a:gd name="connsiteY3" fmla="*/ 4086869 h 4086869"/>
              <a:gd name="connsiteX4" fmla="*/ 0 w 2476500"/>
              <a:gd name="connsiteY4" fmla="*/ 0 h 408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086869">
                <a:moveTo>
                  <a:pt x="0" y="0"/>
                </a:moveTo>
                <a:lnTo>
                  <a:pt x="2476500" y="0"/>
                </a:lnTo>
                <a:lnTo>
                  <a:pt x="2476500" y="4086869"/>
                </a:lnTo>
                <a:lnTo>
                  <a:pt x="0" y="4086869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89804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ศึกษาจุดเด่นของพื้นที่ภายใต้สังคม     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พหุวัฒนธรรมย่านชุมชนเมืองเก่าของจังหวัดสงขลา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จัดกิจกรรมให้นักศึกษาลงพื้นศึกษา</a:t>
            </a:r>
            <a:r>
              <a:rPr lang="th-TH" sz="2000" kern="1200" spc="-3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วัฒนธรรม</a:t>
            </a:r>
            <a:r>
              <a:rPr lang="th-TH" sz="2000" spc="-3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โดยใช้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Learning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by doing </a:t>
            </a:r>
            <a:endParaRPr lang="th-TH" sz="2000" dirty="0" smtClean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จัดกิจกรรมการประกวดจากแหล่งพื้นที่ ที่ศึกษาทางศิลปวัฒนธรรม</a:t>
            </a:r>
            <a:endParaRPr lang="th-TH" sz="2000" kern="1200" spc="-100" dirty="0" smtClean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644209" y="2474550"/>
            <a:ext cx="3036750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FFF2D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ความสำเร็จ</a:t>
            </a:r>
            <a:r>
              <a:rPr lang="th-TH" sz="24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และ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ปัจจัย</a:t>
            </a:r>
            <a:r>
              <a:rPr lang="th-TH" sz="2400" dirty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แห่งความสำเร็จ </a:t>
            </a:r>
            <a:endParaRPr lang="en-US" sz="24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644208" y="3553503"/>
            <a:ext cx="3036751" cy="2976567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นักศึกษาให้ความสนใจ และเข้าใจถึงความสำคัญทางวัฒนธรรมเพิ่มมากขึ้น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สร้างความภาคภูมิใจในศิลปวัฒนธรรม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ส่งเสริมการอนุรักษ์ และสร้างมูลค่าย่านชุมชนเมืองเก่าของจังหวัดสงขลา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มีเครือข่ายความร่วมมือทั้งภาครัฐ ภาคเอกชน และชุมชน</a:t>
            </a:r>
            <a:endParaRPr lang="en-US" sz="20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129811" y="2492184"/>
            <a:ext cx="3045822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FFF2D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 แนวทางแก้ไข 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solidFill>
                  <a:schemeClr val="tx1"/>
                </a:solidFill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แนวทางพัฒนา</a:t>
            </a:r>
            <a:endParaRPr lang="en-US" sz="2400" kern="1200" dirty="0">
              <a:solidFill>
                <a:schemeClr val="tx1"/>
              </a:solidFill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129811" y="3519963"/>
            <a:ext cx="3045822" cy="3010107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FFFF99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th-TH" sz="2000" u="sng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ระยะเวลาในการลงพื้นที่ และดำเนินโครงการน้อยเกินไป ทำให้การศึกษาวัฒนธรรมในพื้นที่ไม่ครอบคลุมมากนัก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94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01" t="9095" r="14826" b="5271"/>
          <a:stretch/>
        </p:blipFill>
        <p:spPr>
          <a:xfrm>
            <a:off x="1542197" y="245660"/>
            <a:ext cx="9130352" cy="6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61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245362" y="229068"/>
            <a:ext cx="8495426" cy="778527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B058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มหาวิทยาลัยเทคโนโลยีราชมงคลล้านนา</a:t>
            </a:r>
            <a:endParaRPr lang="en-US" sz="36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163286" y="1160614"/>
            <a:ext cx="10244357" cy="1208550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CC66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ชื่อเรื่อง   โครงการสร้างแนวทางฟื้นฟูและการรับรู้เมืองโบราณเวียงเจ็ดลิน และ        โครงการ</a:t>
            </a:r>
            <a:r>
              <a:rPr lang="th-TH" sz="28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พัฒนาเชิงพื้นที่ผ่านทรัพยากรทาง</a:t>
            </a:r>
            <a:r>
              <a:rPr lang="th-TH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ศิลปะและ</a:t>
            </a:r>
            <a:r>
              <a:rPr lang="th-TH" sz="28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วัฒนธรรมเมืองแม่แจ่ม จังหวัดเชียงใหม่</a:t>
            </a:r>
            <a:endParaRPr lang="en-US" sz="28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163287" y="2525328"/>
            <a:ext cx="3264079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B6600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แนวทางการ</a:t>
            </a:r>
            <a:r>
              <a:rPr lang="th-TH" sz="28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ดำเนินการ</a:t>
            </a: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163286" y="3512552"/>
            <a:ext cx="3367771" cy="3195320"/>
          </a:xfrm>
          <a:custGeom>
            <a:avLst/>
            <a:gdLst>
              <a:gd name="connsiteX0" fmla="*/ 0 w 2476500"/>
              <a:gd name="connsiteY0" fmla="*/ 0 h 4086869"/>
              <a:gd name="connsiteX1" fmla="*/ 2476500 w 2476500"/>
              <a:gd name="connsiteY1" fmla="*/ 0 h 4086869"/>
              <a:gd name="connsiteX2" fmla="*/ 2476500 w 2476500"/>
              <a:gd name="connsiteY2" fmla="*/ 4086869 h 4086869"/>
              <a:gd name="connsiteX3" fmla="*/ 0 w 2476500"/>
              <a:gd name="connsiteY3" fmla="*/ 4086869 h 4086869"/>
              <a:gd name="connsiteX4" fmla="*/ 0 w 2476500"/>
              <a:gd name="connsiteY4" fmla="*/ 0 h 408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086869">
                <a:moveTo>
                  <a:pt x="0" y="0"/>
                </a:moveTo>
                <a:lnTo>
                  <a:pt x="2476500" y="0"/>
                </a:lnTo>
                <a:lnTo>
                  <a:pt x="2476500" y="4086869"/>
                </a:lnTo>
                <a:lnTo>
                  <a:pt x="0" y="4086869"/>
                </a:lnTo>
                <a:lnTo>
                  <a:pt x="0" y="0"/>
                </a:lnTo>
                <a:close/>
              </a:path>
            </a:pathLst>
          </a:custGeom>
          <a:solidFill>
            <a:srgbClr val="D28C00">
              <a:alpha val="89804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ศึกษาทุนทางวัฒนธรรม โดยการลงพื้นที่ของวียงเจ็ดลิน โดยให้นักศึกษาจัดทำวีดีทัศน์ เผยแพร่องค์ความรู้ของเวียงเจ็ดลิน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จัดทำ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Mapping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แหล่งวัฒนธรรม การพัฒนาชุมชนเป็นแหล่งท่องเที่ยว โดยชุมชนเป็นผู้เลือกเอง และพัฒนาเชิงผลิตภัณฑ์ผ้า โดยใช้ลวดลาย             ผ้าตีนจกแม่แจ่ม มาเป็นผลิตภัณฑ์สมัยใหม่ในพื้นที่อำเภอแม่แจ่ม จังหวัดเชียงใหม่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944460" y="2556440"/>
            <a:ext cx="3036750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B6600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ความสำเร็จ</a:t>
            </a: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และ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ปัจจัย</a:t>
            </a: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แห่งความสำเร็จ </a:t>
            </a:r>
            <a:endParaRPr lang="en-US" sz="24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944459" y="3512552"/>
            <a:ext cx="3036751" cy="3195320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D28C00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มีเครือข่ายความร่วมมือระหว่างหน่วยงาน คณะ และศูนย์วัฒนธรรมศึกษา ของมหาวิทยาเทคโนโลยีล้านนา รวมทั้งหน่วยงานภายนอก คือ สถาบันคลังสมอง และสำนักงานกองทุนสนับสนุนงานวิจัย</a:t>
            </a:r>
            <a:endParaRPr lang="en-US" sz="2000" spc="-1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361822" y="2556440"/>
            <a:ext cx="3045822" cy="826846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B6600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 แนวทางแก้ไข 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แนวทางพัฒนา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361822" y="3512552"/>
            <a:ext cx="3045822" cy="3195320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D28C00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การพัฒนาเป็นแหล่งท่องเที่ยวไปยังชุมชนอื่นๆ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59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62" y="1087651"/>
            <a:ext cx="7060498" cy="52975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8575" y="345785"/>
            <a:ext cx="9056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โครงการสร้างแนวทางฟื้นฟูและการรับรู้เมืองโบราณเวียงเจ็ดลิน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9777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854" y="635996"/>
            <a:ext cx="1101374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โครงการพัฒนาเชิงพื้นที่ผ่านทรัพยากรทางศิลปะและวัฒนธรรมเมืองแม่แจ่ม จังหวัดเชียงใหม่</a:t>
            </a:r>
            <a:endParaRPr lang="en-US" sz="36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50" y="1725525"/>
            <a:ext cx="7831175" cy="49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92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45362" y="461084"/>
            <a:ext cx="8055790" cy="778527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มหาวิทยาลัยเทคโนโลยีราชมงคลกรุงเทพ</a:t>
            </a:r>
            <a:endParaRPr lang="en-US" sz="36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245362" y="1392630"/>
            <a:ext cx="8055790" cy="681437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00CC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ชื่อเรื่อง   แผนทำนุบำรุงศิลปวัฒนธรรม</a:t>
            </a:r>
            <a:endParaRPr lang="en-US" sz="28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31276" y="2416151"/>
            <a:ext cx="3264079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00CC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แนวทางการดำเนินการ 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931277" y="3519964"/>
            <a:ext cx="3264079" cy="2594238"/>
          </a:xfrm>
          <a:custGeom>
            <a:avLst/>
            <a:gdLst>
              <a:gd name="connsiteX0" fmla="*/ 0 w 2476500"/>
              <a:gd name="connsiteY0" fmla="*/ 0 h 4086869"/>
              <a:gd name="connsiteX1" fmla="*/ 2476500 w 2476500"/>
              <a:gd name="connsiteY1" fmla="*/ 0 h 4086869"/>
              <a:gd name="connsiteX2" fmla="*/ 2476500 w 2476500"/>
              <a:gd name="connsiteY2" fmla="*/ 4086869 h 4086869"/>
              <a:gd name="connsiteX3" fmla="*/ 0 w 2476500"/>
              <a:gd name="connsiteY3" fmla="*/ 4086869 h 4086869"/>
              <a:gd name="connsiteX4" fmla="*/ 0 w 2476500"/>
              <a:gd name="connsiteY4" fmla="*/ 0 h 408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086869">
                <a:moveTo>
                  <a:pt x="0" y="0"/>
                </a:moveTo>
                <a:lnTo>
                  <a:pt x="2476500" y="0"/>
                </a:lnTo>
                <a:lnTo>
                  <a:pt x="2476500" y="4086869"/>
                </a:lnTo>
                <a:lnTo>
                  <a:pt x="0" y="4086869"/>
                </a:lnTo>
                <a:lnTo>
                  <a:pt x="0" y="0"/>
                </a:lnTo>
                <a:close/>
              </a:path>
            </a:pathLst>
          </a:custGeom>
          <a:solidFill>
            <a:srgbClr val="71FF71">
              <a:alpha val="89804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บูรณาการงานศิลปวัฒนธรรม เข้ากับการเรียนการสอน การวิจัย และการบริการสู่สังคม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การใช้เทคโนโลยีเชิงสร้างสรรค์ ร่วมกับ              ภูมิปัญญาท้องถิ่น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ส่งเสริมการเรียรู้ศิลปวัฒนธรรมข้ามชาติ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เน้นความร่วมมือทุกภาคส่วน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644209" y="2447263"/>
            <a:ext cx="3036750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00CC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ความสำเร็จ</a:t>
            </a: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และ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ปัจจัย</a:t>
            </a: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แห่งความสำเร็จ </a:t>
            </a:r>
            <a:endParaRPr lang="en-US" sz="24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44208" y="3553504"/>
            <a:ext cx="3036751" cy="2560698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71FF71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มีเครือข่ายศิลปวัฒนธรรม 15 มหาวิทยาลัย </a:t>
            </a:r>
          </a:p>
        </p:txBody>
      </p:sp>
      <p:sp>
        <p:nvSpPr>
          <p:cNvPr id="8" name="Freeform 7"/>
          <p:cNvSpPr/>
          <p:nvPr/>
        </p:nvSpPr>
        <p:spPr>
          <a:xfrm>
            <a:off x="8129811" y="2464897"/>
            <a:ext cx="3045822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00CC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 แนวทางแก้ไข 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แนวทางพัฒนา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129811" y="3519964"/>
            <a:ext cx="3045822" cy="2594238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71FF71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ขยายการสร้างนวัตกรรมจากทุนทางวัฒนธรรม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417" y="27296"/>
            <a:ext cx="4328286" cy="2372087"/>
          </a:xfrm>
        </p:spPr>
        <p:txBody>
          <a:bodyPr>
            <a:normAutofit/>
          </a:bodyPr>
          <a:lstStyle/>
          <a:p>
            <a:pPr algn="ctr"/>
            <a:r>
              <a:rPr lang="th-TH" sz="66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สมาชิก </a:t>
            </a:r>
            <a:r>
              <a:rPr lang="en-US" sz="66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COP</a:t>
            </a:r>
            <a:r>
              <a:rPr lang="th-TH" sz="66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sz="66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4</a:t>
            </a:r>
            <a:r>
              <a:rPr lang="th-TH" sz="66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  </a:t>
            </a:r>
            <a:r>
              <a:rPr lang="th-TH" sz="4800" b="1" dirty="0" smtClean="0">
                <a:ln w="952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จำนวน  48  คน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17" y="2092461"/>
            <a:ext cx="7779224" cy="4513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1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7648" y="150056"/>
            <a:ext cx="836087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PS Pimpdeed II" pitchFamily="2" charset="-34"/>
                <a:cs typeface="PS Pimpdeed II" pitchFamily="2" charset="-34"/>
              </a:rPr>
              <a:t>ตัวอย่างโครงการบริการวิชาการหัตถกรรม</a:t>
            </a:r>
            <a:r>
              <a:rPr lang="th-TH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PS Pimpdeed II" pitchFamily="2" charset="-34"/>
                <a:cs typeface="PS Pimpdeed II" pitchFamily="2" charset="-34"/>
              </a:rPr>
              <a:t>จักสานจากวัสดุพื้นถิ่น</a:t>
            </a:r>
          </a:p>
        </p:txBody>
      </p:sp>
      <p:pic>
        <p:nvPicPr>
          <p:cNvPr id="3" name="Picture 2" descr="DSC_2987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26811" y="4642288"/>
            <a:ext cx="2649374" cy="1766249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 descr="DSC_2993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2080" y="2764167"/>
            <a:ext cx="2591795" cy="1727863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 descr="DSC_3021 - Copy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80160" y="4603776"/>
            <a:ext cx="2683603" cy="1789068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 descr="DSC_3070 - 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80161" y="2709575"/>
            <a:ext cx="2611506" cy="1741004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" name="Picture 8" descr="DSC_3078 - Cop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2079" y="4642288"/>
            <a:ext cx="2625835" cy="1750556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9" descr="DSC_3089 - Cop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80161" y="897426"/>
            <a:ext cx="2611506" cy="1741004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10" descr="DSC_3093 - Cop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5079" y="4642288"/>
            <a:ext cx="2625835" cy="1750556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11" descr="DSC_3094 - Cop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6588" y="890840"/>
            <a:ext cx="2607288" cy="1738192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12" descr="DSC_3104 - Cop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7544" y="2762187"/>
            <a:ext cx="2643371" cy="1762247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Picture 13" descr="DSC_3150 - Cop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26811" y="2760936"/>
            <a:ext cx="2649374" cy="1766249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14" descr="DSC_3180 - Cop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26811" y="878084"/>
            <a:ext cx="2649374" cy="1766249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Picture 15" descr="DSC_3235 - Copy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28936" y="852685"/>
            <a:ext cx="2687472" cy="1791648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0350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824265" y="200834"/>
            <a:ext cx="8413928" cy="1021794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600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มหาวิทยาลัยเทคโนโลยีราชมงคลรัตนโกสิทร์</a:t>
            </a:r>
            <a:endParaRPr lang="en-US" sz="36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811928" y="1424143"/>
            <a:ext cx="8413929" cy="630753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F1111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ชื่อเรื่อง   การพัฒนาการจัดการประกวดแข่งขันศิลปะปูนปั้นแห่งประเทศไทย</a:t>
            </a:r>
          </a:p>
        </p:txBody>
      </p:sp>
      <p:sp>
        <p:nvSpPr>
          <p:cNvPr id="4" name="Freeform 3"/>
          <p:cNvSpPr/>
          <p:nvPr/>
        </p:nvSpPr>
        <p:spPr>
          <a:xfrm>
            <a:off x="787585" y="2426814"/>
            <a:ext cx="3264079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CA150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แนวทางการดำเนินการ 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87586" y="3530627"/>
            <a:ext cx="3264079" cy="2870486"/>
          </a:xfrm>
          <a:custGeom>
            <a:avLst/>
            <a:gdLst>
              <a:gd name="connsiteX0" fmla="*/ 0 w 2476500"/>
              <a:gd name="connsiteY0" fmla="*/ 0 h 4086869"/>
              <a:gd name="connsiteX1" fmla="*/ 2476500 w 2476500"/>
              <a:gd name="connsiteY1" fmla="*/ 0 h 4086869"/>
              <a:gd name="connsiteX2" fmla="*/ 2476500 w 2476500"/>
              <a:gd name="connsiteY2" fmla="*/ 4086869 h 4086869"/>
              <a:gd name="connsiteX3" fmla="*/ 0 w 2476500"/>
              <a:gd name="connsiteY3" fmla="*/ 4086869 h 4086869"/>
              <a:gd name="connsiteX4" fmla="*/ 0 w 2476500"/>
              <a:gd name="connsiteY4" fmla="*/ 0 h 408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086869">
                <a:moveTo>
                  <a:pt x="0" y="0"/>
                </a:moveTo>
                <a:lnTo>
                  <a:pt x="2476500" y="0"/>
                </a:lnTo>
                <a:lnTo>
                  <a:pt x="2476500" y="4086869"/>
                </a:lnTo>
                <a:lnTo>
                  <a:pt x="0" y="4086869"/>
                </a:lnTo>
                <a:lnTo>
                  <a:pt x="0" y="0"/>
                </a:lnTo>
                <a:close/>
              </a:path>
            </a:pathLst>
          </a:custGeom>
          <a:solidFill>
            <a:srgbClr val="FF3737">
              <a:alpha val="89804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ทัศนศึกษา ณ แหล่งโบราณสถานที่มีศิลปะ</a:t>
            </a:r>
            <a:r>
              <a:rPr lang="th-TH" sz="2000" spc="-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ปูนปั้น ที่โดดเด่น เพื่อฟื้นฟูศิลปะ                    </a:t>
            </a: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</a:t>
            </a:r>
            <a:r>
              <a:rPr lang="th-TH" sz="2000" spc="-1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ประกวดปูน</a:t>
            </a: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ปั้น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แข่งขันการประกวดศิลปะปูนปั้นสด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การจัดนิทรรศการแผยแพร่ ผลงานศิลปะปูนปั้นที่ประกวด และจัดทำหนังสือเผยแพร่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500518" y="2457926"/>
            <a:ext cx="3036750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CA150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ความสำเร็จ</a:t>
            </a: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และ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ปัจจัย</a:t>
            </a: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แห่งความสำเร็จ </a:t>
            </a:r>
            <a:endParaRPr lang="en-US" sz="24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512854" y="3607427"/>
            <a:ext cx="3036751" cy="2793686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FF3737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มีการปรับเงินรางวัลเป็นไปตามสภาวะการณ์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การใช้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Tacit Knowledge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จากกรรมการตัดสิน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วิธีการดำเนินงานชัดเจน อนุกรักษ์ และพัฒนา ทั้งระดับนักศึกษา และประชาชน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มีเครื่อข่ายความร่วมมือที่มีความเข้มแข็ง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spc="-1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946929" y="2463312"/>
            <a:ext cx="3285177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CA150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 แนวทางแก้ไข 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แนวทางพัฒนา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946930" y="3612763"/>
            <a:ext cx="3285177" cy="2827227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FF3737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มีการพัฒนาต่อยอดเทคโนโลยีแบบ  </a:t>
            </a:r>
            <a:r>
              <a:rPr lang="th-TH" sz="2000" spc="-7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3 มิติ</a:t>
            </a:r>
            <a:r>
              <a:rPr lang="th-TH" sz="2000" spc="-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ร่วมกับมหาวิทยาลัยสุวรรณภูมิ</a:t>
            </a:r>
            <a:endParaRPr lang="en-US" sz="2000" kern="1200" spc="-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29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87" y="836712"/>
            <a:ext cx="7714085" cy="577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6567" y="128826"/>
            <a:ext cx="7928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</a:t>
            </a:r>
            <a:r>
              <a:rPr lang="th-TH" sz="4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ประกวดแข่งขันศิลปะปูน</a:t>
            </a:r>
            <a:r>
              <a:rPr lang="th-TH" sz="4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ปั้นแห่ง</a:t>
            </a:r>
            <a:r>
              <a:rPr lang="th-TH" sz="4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ประเทศไทย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3833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1\Desktop\KM61\IMG_8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6758" y="1497063"/>
            <a:ext cx="5949377" cy="44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1562" y="51660"/>
            <a:ext cx="349426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th-TH" sz="44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หนังสือ</a:t>
            </a:r>
            <a:r>
              <a:rPr lang="th-TH" sz="4400" spc="-1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เผยแพร่</a:t>
            </a:r>
            <a:endParaRPr lang="en-US" sz="44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783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934031" y="278855"/>
            <a:ext cx="8440055" cy="896483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E3802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มหาวิทยาลัยเทคโนโลยีราชมงคลอีสาน</a:t>
            </a:r>
            <a:endParaRPr lang="en-US" sz="36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4032" y="1376831"/>
            <a:ext cx="8440055" cy="1009576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ชื่อเรื่อง   ชุมชนต้นแบบ </a:t>
            </a:r>
            <a:r>
              <a:rPr lang="en-US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Thailand 4.0 </a:t>
            </a:r>
            <a:r>
              <a:rPr lang="th-TH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หมู่บ้านเครื่องปั้นดินเผาด่านเกวียน</a:t>
            </a:r>
            <a:endParaRPr lang="en-US" sz="28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44339" y="2734720"/>
            <a:ext cx="3264079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F6F0D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แนวทางการ</a:t>
            </a: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ดำเนินการ</a:t>
            </a: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944341" y="3756645"/>
            <a:ext cx="3264078" cy="2821576"/>
          </a:xfrm>
          <a:custGeom>
            <a:avLst/>
            <a:gdLst>
              <a:gd name="connsiteX0" fmla="*/ 0 w 2476500"/>
              <a:gd name="connsiteY0" fmla="*/ 0 h 4086869"/>
              <a:gd name="connsiteX1" fmla="*/ 2476500 w 2476500"/>
              <a:gd name="connsiteY1" fmla="*/ 0 h 4086869"/>
              <a:gd name="connsiteX2" fmla="*/ 2476500 w 2476500"/>
              <a:gd name="connsiteY2" fmla="*/ 4086869 h 4086869"/>
              <a:gd name="connsiteX3" fmla="*/ 0 w 2476500"/>
              <a:gd name="connsiteY3" fmla="*/ 4086869 h 4086869"/>
              <a:gd name="connsiteX4" fmla="*/ 0 w 2476500"/>
              <a:gd name="connsiteY4" fmla="*/ 0 h 408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086869">
                <a:moveTo>
                  <a:pt x="0" y="0"/>
                </a:moveTo>
                <a:lnTo>
                  <a:pt x="2476500" y="0"/>
                </a:lnTo>
                <a:lnTo>
                  <a:pt x="2476500" y="4086869"/>
                </a:lnTo>
                <a:lnTo>
                  <a:pt x="0" y="4086869"/>
                </a:lnTo>
                <a:lnTo>
                  <a:pt x="0" y="0"/>
                </a:lnTo>
                <a:close/>
              </a:path>
            </a:pathLst>
          </a:custGeom>
          <a:solidFill>
            <a:srgbClr val="FF7B21">
              <a:alpha val="89804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บรูณาการการเรียน การสอน การวิจัย การทำนุบำรุงศิลปวัฒนธรรม และการบริการวิชาการ โดยใช้สื่อมัลติมีเดีย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การใช้เทคโนโลยีมัลติมีเดียเผยแพร่ผลงานศิลปวัฒนธรรม เพื่อเพิ่มช่องทางการจำหน่ายสินค้าท้องถิ่นของ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หมู่บ้านเครื่องปั้นดินเผาด่านเกวียน</a:t>
            </a:r>
            <a:endParaRPr lang="th-TH" sz="2000" kern="1200" spc="-100" dirty="0" smtClean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การใช้เทคโนโลยี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AR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Code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เพื่อแนะนำสินค้า </a:t>
            </a: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ผ่านสื่อสมัยใหม่</a:t>
            </a:r>
            <a:endParaRPr lang="th-TH" sz="2000" kern="1200" spc="-100" dirty="0" smtClean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th-TH" sz="2000" kern="1200" spc="-100" dirty="0" smtClean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0" lvl="1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565832" y="2734720"/>
            <a:ext cx="3036750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F6F0D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ความสำเร็จ</a:t>
            </a: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และ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ปัจจัย</a:t>
            </a: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แห่งความสำเร็จ </a:t>
            </a:r>
            <a:endParaRPr lang="en-US" sz="24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35682" y="3756645"/>
            <a:ext cx="3036751" cy="2821576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FF7B21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เป็นหมู่บ้านชุมชนต้นแบบ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Thailand 4.0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นโยบาย </a:t>
            </a:r>
            <a:r>
              <a:rPr lang="en-US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Thailand 4.0</a:t>
            </a:r>
            <a:endParaRPr lang="th-TH" sz="2000" spc="-100" dirty="0" smtClean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การจัดตั้งบริษัทประชารัฐรักสามัคคี เพื่อสังคม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การนำเทคโนโลยีนวัตกรรมเข้ามาใช้ในด้านภูมิปัญญา จากวิกฤติ ให้เป็นโอกาส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900" spc="-1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064158" y="2734720"/>
            <a:ext cx="3045822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FF6F0D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 แนวทางแก้ไข 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แนวทางพัฒนา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099696" y="3756645"/>
            <a:ext cx="3045822" cy="2821576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FF7B21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พัฒนานวัตกรรมส่งเสริมการท่องเที่ยว สร้างการรับรู้สนับสนุนการตลาด โดยใช้นวัตกรรม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จัดตั้งเป็นศูนย์การเรียนรู้ และศูนย์จำหน่าย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ผลิตภัณฑ์เครื่องปั้นดินเผา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ด่านเกวียน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19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676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r="7544"/>
          <a:stretch/>
        </p:blipFill>
        <p:spPr>
          <a:xfrm>
            <a:off x="968989" y="996428"/>
            <a:ext cx="10204378" cy="499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50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45362" y="376109"/>
            <a:ext cx="8055790" cy="778527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สถาบันบัณฑิตพัฒนศิลป์</a:t>
            </a:r>
            <a:endParaRPr lang="en-US" sz="36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245362" y="1405185"/>
            <a:ext cx="8055790" cy="723865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3366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ชื่อเรื่อง   การผลิตเครื่องดนตรีโนรา เพื่อธุรกิจชุมชน</a:t>
            </a:r>
            <a:endParaRPr lang="en-US" sz="28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958572" y="2443438"/>
            <a:ext cx="3264079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</a:t>
            </a:r>
            <a:r>
              <a:rPr lang="th-TH" sz="28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ทางการดำเนินการ</a:t>
            </a: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958573" y="3466598"/>
            <a:ext cx="3264079" cy="3220803"/>
          </a:xfrm>
          <a:custGeom>
            <a:avLst/>
            <a:gdLst>
              <a:gd name="connsiteX0" fmla="*/ 0 w 2476500"/>
              <a:gd name="connsiteY0" fmla="*/ 0 h 4086869"/>
              <a:gd name="connsiteX1" fmla="*/ 2476500 w 2476500"/>
              <a:gd name="connsiteY1" fmla="*/ 0 h 4086869"/>
              <a:gd name="connsiteX2" fmla="*/ 2476500 w 2476500"/>
              <a:gd name="connsiteY2" fmla="*/ 4086869 h 4086869"/>
              <a:gd name="connsiteX3" fmla="*/ 0 w 2476500"/>
              <a:gd name="connsiteY3" fmla="*/ 4086869 h 4086869"/>
              <a:gd name="connsiteX4" fmla="*/ 0 w 2476500"/>
              <a:gd name="connsiteY4" fmla="*/ 0 h 408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086869">
                <a:moveTo>
                  <a:pt x="0" y="0"/>
                </a:moveTo>
                <a:lnTo>
                  <a:pt x="2476500" y="0"/>
                </a:lnTo>
                <a:lnTo>
                  <a:pt x="2476500" y="4086869"/>
                </a:lnTo>
                <a:lnTo>
                  <a:pt x="0" y="4086869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89804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นำองค์ความรู้มาเพิ่มมูลค่าทางเศรษฐกิจให้กับเครื่องดนตรีโนรา เพื่อธุรกิจชุมชน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บ่งชี้ความรู้โดยครูปัญญาท้องถิ่น ผู้เชี่ยวชาญในการทำเครื่องดนตรีโนรา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การจัดการความรู้ให้เป็นระบบ เพื่อการถ่ายทอดแบ่งปันความรู้ และเข้าถึงความรู้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671505" y="2474550"/>
            <a:ext cx="3036750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ความสำเร็จ</a:t>
            </a: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และ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ปัจจัย</a:t>
            </a: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แห่งความสำเร็จ </a:t>
            </a:r>
            <a:endParaRPr lang="en-US" sz="24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785804" y="3466598"/>
            <a:ext cx="3036751" cy="3220803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ผู้บริหารให้ความสำคัญ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เป็นวัฒนธรรมและพฤติกรรมขององค์กร มีเจตคติที่ดีในการแบ่งปันความรู้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มีมรดกทางวัฒนธรรมที่มีคุณค่า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มีครูภูมิปัญญาที่เชี่ยวชาญ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th-TH" sz="2000" spc="-100" dirty="0" smtClean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0" lvl="1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spc="-1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157107" y="2492184"/>
            <a:ext cx="3045822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 แนวทางแก้ไข 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แนวทางพัฒนา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157107" y="3466598"/>
            <a:ext cx="3045822" cy="3220803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0" lvl="1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th-TH" sz="2000" u="sng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คณะกรรมการมีความรู้ความเชี่ยวชาญด้านทักษะการปฏิบัติ ไม่ถนัดในเชิงทฤษฎี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องค์กรไม่มีเทคโนโลยีที่ทันสมัย</a:t>
            </a:r>
          </a:p>
          <a:p>
            <a:pPr marL="0" lvl="1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th-TH" sz="2000" u="sng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แนวทางแก้ไข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เชิญผู้เชี่ยวชาญด้านวิชาการเป็นที่ปรึกษา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จัดสรรสื่ออุปกรณ์เทคโนโลยีรองรับการใช้งาน</a:t>
            </a:r>
          </a:p>
          <a:p>
            <a:pPr marL="171450" lvl="1" indent="-171450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th-TH" sz="2000" kern="1200" dirty="0" smtClean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66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836" y="1447627"/>
            <a:ext cx="5417123" cy="4897259"/>
          </a:xfrm>
          <a:prstGeom prst="rect">
            <a:avLst/>
          </a:prstGeom>
        </p:spPr>
      </p:pic>
      <p:pic>
        <p:nvPicPr>
          <p:cNvPr id="3" name="รูปภาพ 8" descr="http://3.bp.blogspot.com/-VLd0uNt2FLs/UWq3W8vIJRI/AAAAAAAAC94/nuv9wdp4xZg/s640/8888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3"/>
          <a:stretch/>
        </p:blipFill>
        <p:spPr bwMode="auto">
          <a:xfrm>
            <a:off x="807361" y="2102828"/>
            <a:ext cx="5169250" cy="3069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64585" y="323715"/>
            <a:ext cx="47652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การผลิตเครื่องดนตรีโนรา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13917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15" y="3057809"/>
            <a:ext cx="2090312" cy="3591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18" y="3057809"/>
            <a:ext cx="2144903" cy="34956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97937" y="1547969"/>
            <a:ext cx="50241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6600" b="1" dirty="0" smtClean="0">
                <a:ln w="9525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DB Chidlom X Bold" panose="02000806000000020004" pitchFamily="2" charset="-34"/>
                <a:cs typeface="DB Chidlom X Bold" panose="02000806000000020004" pitchFamily="2" charset="-34"/>
              </a:rPr>
              <a:t>ขอบคุณค่ะ / ครับ</a:t>
            </a:r>
            <a:endParaRPr lang="en-US" sz="6600" b="1" cap="none" spc="0" dirty="0">
              <a:ln w="9525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85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97601745"/>
              </p:ext>
            </p:extLst>
          </p:nvPr>
        </p:nvGraphicFramePr>
        <p:xfrm>
          <a:off x="286603" y="368970"/>
          <a:ext cx="11586949" cy="61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79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58486000"/>
              </p:ext>
            </p:extLst>
          </p:nvPr>
        </p:nvGraphicFramePr>
        <p:xfrm>
          <a:off x="286603" y="368970"/>
          <a:ext cx="11586949" cy="61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00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33450673"/>
              </p:ext>
            </p:extLst>
          </p:nvPr>
        </p:nvGraphicFramePr>
        <p:xfrm>
          <a:off x="286603" y="368970"/>
          <a:ext cx="11586949" cy="61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642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931277" y="2028061"/>
            <a:ext cx="3264079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แนวทางการดำเนินการ 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44925" y="3165115"/>
            <a:ext cx="3264079" cy="3235683"/>
          </a:xfrm>
          <a:custGeom>
            <a:avLst/>
            <a:gdLst>
              <a:gd name="connsiteX0" fmla="*/ 0 w 2476500"/>
              <a:gd name="connsiteY0" fmla="*/ 0 h 4086869"/>
              <a:gd name="connsiteX1" fmla="*/ 2476500 w 2476500"/>
              <a:gd name="connsiteY1" fmla="*/ 0 h 4086869"/>
              <a:gd name="connsiteX2" fmla="*/ 2476500 w 2476500"/>
              <a:gd name="connsiteY2" fmla="*/ 4086869 h 4086869"/>
              <a:gd name="connsiteX3" fmla="*/ 0 w 2476500"/>
              <a:gd name="connsiteY3" fmla="*/ 4086869 h 4086869"/>
              <a:gd name="connsiteX4" fmla="*/ 0 w 2476500"/>
              <a:gd name="connsiteY4" fmla="*/ 0 h 408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086869">
                <a:moveTo>
                  <a:pt x="0" y="0"/>
                </a:moveTo>
                <a:lnTo>
                  <a:pt x="2476500" y="0"/>
                </a:lnTo>
                <a:lnTo>
                  <a:pt x="2476500" y="4086869"/>
                </a:lnTo>
                <a:lnTo>
                  <a:pt x="0" y="4086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โดยการนำหลักธรรม อริยสัจจ์ </a:t>
            </a:r>
            <a:r>
              <a:rPr lang="en-US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4 </a:t>
            </a: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ประกอบด้วย ทุกข์ สมุทัย นิโรธ มรรค  มาถ่ายทอดผ่านกระบวนการทางจิตรกรรมร่วมสมัย </a:t>
            </a:r>
            <a:r>
              <a:rPr lang="en-US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3</a:t>
            </a: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มิติ ที่เป็นการสร้างสรรค์นวัตกรรมที่มีความเป็นวิทยาศาสตร์ คณิตศาสตร์ และเทคโนโลยี เข้าถึงด้วยเทคโนโลยีจากระบบ </a:t>
            </a:r>
            <a:r>
              <a:rPr lang="en-US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QR</a:t>
            </a: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</a:t>
            </a:r>
            <a:r>
              <a:rPr lang="en-US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Code</a:t>
            </a: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อินเตอร์เน็ต และเป็นอนุรักษ์ศิลปวัฒนธรรม จากทุนวัฒนธรรมแบบดั้งเดิม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644209" y="2037823"/>
            <a:ext cx="3036750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ความสำเร็จและ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ปัจจัยแห่งความสำเร็จ 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657856" y="3198655"/>
            <a:ext cx="3036751" cy="3202144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เกิดการเรียนรู้หลักธรรมคำสอนที่ดีขึ้น </a:t>
            </a:r>
            <a:endParaRPr lang="en-US" sz="2000" kern="1200" spc="-1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มีความสัมพันธ์เชื่อมโยงที่ดี</a:t>
            </a:r>
            <a:r>
              <a:rPr lang="th-TH" sz="2000" kern="1200" spc="-8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ระหว่าง วัด ชุมชน และมหาวิทยาลัย</a:t>
            </a:r>
            <a:endParaRPr lang="en-US" sz="2000" kern="1200" spc="-8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พัฒนาด้านจิตใจ ของทุกคนในสังคม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สอดคล้องกับพันธกิจของมหาวิทยาลัย 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มีการต่อยอดโครงการอื่นๆ จากภาพปริศนาธรรม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129811" y="2055457"/>
            <a:ext cx="3045822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 แนวทางแก้ไข 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แนวทางพัฒนา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143459" y="3165115"/>
            <a:ext cx="3045822" cy="3235684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นำแนวทางไปพัฒนากับพื้นที่อื่น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spc="-5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เพิ่มความเป็นนวัตกรรมจาก 3 มิติ </a:t>
            </a: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เป็น 4-5 มิติ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เข้าถึงข้อมูลจากระบบ </a:t>
            </a:r>
            <a:r>
              <a:rPr lang="en-US" sz="20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QR Code  </a:t>
            </a:r>
            <a:r>
              <a:rPr lang="th-TH" sz="2000" kern="1200" spc="-11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ได้ทางโทรศัพท์มือถือ และอินเตอร์เน็ต </a:t>
            </a:r>
            <a:endParaRPr lang="en-US" sz="2000" kern="1200" spc="-11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134688" y="175968"/>
            <a:ext cx="8055790" cy="778527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มหาวิทยาลัยเทคโนโลยีราชมงคลธัญบุรี</a:t>
            </a:r>
            <a:endParaRPr lang="en-US" sz="36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126245" y="1111593"/>
            <a:ext cx="9669134" cy="714976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</a:t>
            </a:r>
            <a:r>
              <a:rPr lang="th-TH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เรื่อง   นิธิ</a:t>
            </a:r>
            <a:r>
              <a:rPr lang="th-TH" sz="28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ปัญญา : นวัตกรรมปริศนาธรรมแห่งพุทธมหาเจดีย์ วัดปัญญานันทาราม</a:t>
            </a:r>
            <a:endParaRPr lang="en-US" sz="28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44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499" y="128284"/>
            <a:ext cx="8779001" cy="75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245362" y="188124"/>
            <a:ext cx="8055790" cy="778527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990099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6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มหาวิทยาลัยเทคโนโลยีราชมงคลพระนคร</a:t>
            </a:r>
            <a:endParaRPr lang="en-US" sz="36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876873" y="1148651"/>
            <a:ext cx="8727438" cy="714976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9900CC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ชื่อเรื่อง   คู่มือการจัดทำฐานข้อมูลงานวิจัยวัฒนธรรม 9 มทร. และ </a:t>
            </a:r>
            <a:r>
              <a:rPr lang="en-US" sz="28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E-book</a:t>
            </a:r>
            <a:endParaRPr lang="en-US" sz="28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931277" y="2028061"/>
            <a:ext cx="3264079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9900CC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แนวทางการดำเนินการ 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931277" y="3098042"/>
            <a:ext cx="3264079" cy="3411940"/>
          </a:xfrm>
          <a:custGeom>
            <a:avLst/>
            <a:gdLst>
              <a:gd name="connsiteX0" fmla="*/ 0 w 2476500"/>
              <a:gd name="connsiteY0" fmla="*/ 0 h 4086869"/>
              <a:gd name="connsiteX1" fmla="*/ 2476500 w 2476500"/>
              <a:gd name="connsiteY1" fmla="*/ 0 h 4086869"/>
              <a:gd name="connsiteX2" fmla="*/ 2476500 w 2476500"/>
              <a:gd name="connsiteY2" fmla="*/ 4086869 h 4086869"/>
              <a:gd name="connsiteX3" fmla="*/ 0 w 2476500"/>
              <a:gd name="connsiteY3" fmla="*/ 4086869 h 4086869"/>
              <a:gd name="connsiteX4" fmla="*/ 0 w 2476500"/>
              <a:gd name="connsiteY4" fmla="*/ 0 h 408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086869">
                <a:moveTo>
                  <a:pt x="0" y="0"/>
                </a:moveTo>
                <a:lnTo>
                  <a:pt x="2476500" y="0"/>
                </a:lnTo>
                <a:lnTo>
                  <a:pt x="2476500" y="4086869"/>
                </a:lnTo>
                <a:lnTo>
                  <a:pt x="0" y="4086869"/>
                </a:lnTo>
                <a:lnTo>
                  <a:pt x="0" y="0"/>
                </a:lnTo>
                <a:close/>
              </a:path>
            </a:pathLst>
          </a:custGeom>
          <a:solidFill>
            <a:srgbClr val="CC99FF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spc="-1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จัดทำฐานข้อมูลงานวิจัยวัฒนธรรม 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ทั้ง 9 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มทร.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โดยมีวิธีและขั้นตอน            การเข้าใช้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งาน เพื่อสืบค้นผลงานการ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วิจัยวัฒนธรรม ของ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ทั้ง 9 มทร. </a:t>
            </a:r>
            <a:endParaRPr lang="th-TH" sz="2000" dirty="0" smtClean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การจัดทำ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E-book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วัฒนธรรมในงานมงคล มา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ใช้เป็นแนวทางในการจัดเก็บองค์ความรู้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แทนการจัดทำวารสารวัฒนธรรม หรือเล่มรายงานผลการดำเนินงานประจำปี เพื่อให้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ทันสมัยและดูน่าค้นหามากยิ่งขึ้น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644209" y="2078767"/>
            <a:ext cx="3036750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9900CC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ความสำเร็จ</a:t>
            </a: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และ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ปัจจัย</a:t>
            </a:r>
            <a:r>
              <a:rPr lang="th-TH" sz="24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แห่งความสำเร็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จ </a:t>
            </a:r>
            <a:endParaRPr lang="en-US" sz="20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644208" y="3075827"/>
            <a:ext cx="3036751" cy="3434155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CC99FF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ผลงานวิจัยวัฒนธรรม ที่ได้บันทึก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ลงฐานข้อมูล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เป็นหลักฐานเชิงประจักษ์ขึ้น </a:t>
            </a: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ผลงานวิจัยทางวัฒนธรรมง่ายต่อการสืบค้นยิ่งขึ้น</a:t>
            </a:r>
            <a:endParaRPr lang="th-TH" sz="20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ผลงานทางด้านวัฒนธรรม มีการ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จัดเก็บ โดย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การใช้เทคโนโลยี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    (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E-Book)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มาใช้เป็นสื่อ การสร้างนวัตกรรม เพื่อ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เผยแพร่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ผลงานทางวัฒนธรรมสู่การขับเคลื่อน </a:t>
            </a:r>
            <a:r>
              <a:rPr lang="en-US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Thailand 4.0</a:t>
            </a:r>
          </a:p>
        </p:txBody>
      </p:sp>
      <p:sp>
        <p:nvSpPr>
          <p:cNvPr id="17" name="Freeform 16"/>
          <p:cNvSpPr/>
          <p:nvPr/>
        </p:nvSpPr>
        <p:spPr>
          <a:xfrm>
            <a:off x="8129811" y="2096401"/>
            <a:ext cx="3045822" cy="809212"/>
          </a:xfrm>
          <a:custGeom>
            <a:avLst/>
            <a:gdLst>
              <a:gd name="connsiteX0" fmla="*/ 0 w 2476500"/>
              <a:gd name="connsiteY0" fmla="*/ 0 h 809212"/>
              <a:gd name="connsiteX1" fmla="*/ 2476500 w 2476500"/>
              <a:gd name="connsiteY1" fmla="*/ 0 h 809212"/>
              <a:gd name="connsiteX2" fmla="*/ 2476500 w 2476500"/>
              <a:gd name="connsiteY2" fmla="*/ 809212 h 809212"/>
              <a:gd name="connsiteX3" fmla="*/ 0 w 2476500"/>
              <a:gd name="connsiteY3" fmla="*/ 809212 h 809212"/>
              <a:gd name="connsiteX4" fmla="*/ 0 w 2476500"/>
              <a:gd name="connsiteY4" fmla="*/ 0 h 809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809212">
                <a:moveTo>
                  <a:pt x="0" y="0"/>
                </a:moveTo>
                <a:lnTo>
                  <a:pt x="2476500" y="0"/>
                </a:lnTo>
                <a:lnTo>
                  <a:pt x="2476500" y="809212"/>
                </a:lnTo>
                <a:lnTo>
                  <a:pt x="0" y="809212"/>
                </a:lnTo>
                <a:lnTo>
                  <a:pt x="0" y="0"/>
                </a:lnTo>
                <a:close/>
              </a:path>
            </a:pathLst>
          </a:custGeom>
          <a:solidFill>
            <a:srgbClr val="9900CC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ปัญหา แนวทางแก้ไข </a:t>
            </a:r>
          </a:p>
          <a:p>
            <a:pPr lvl="0" algn="ctr" defTabSz="844550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2400" kern="12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แนวทางพัฒนา</a:t>
            </a:r>
            <a:endParaRPr lang="en-US" sz="24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129811" y="3075827"/>
            <a:ext cx="3045822" cy="3434155"/>
          </a:xfrm>
          <a:custGeom>
            <a:avLst/>
            <a:gdLst>
              <a:gd name="connsiteX0" fmla="*/ 0 w 2476500"/>
              <a:gd name="connsiteY0" fmla="*/ 0 h 4475230"/>
              <a:gd name="connsiteX1" fmla="*/ 2476500 w 2476500"/>
              <a:gd name="connsiteY1" fmla="*/ 0 h 4475230"/>
              <a:gd name="connsiteX2" fmla="*/ 2476500 w 2476500"/>
              <a:gd name="connsiteY2" fmla="*/ 4475230 h 4475230"/>
              <a:gd name="connsiteX3" fmla="*/ 0 w 2476500"/>
              <a:gd name="connsiteY3" fmla="*/ 4475230 h 4475230"/>
              <a:gd name="connsiteX4" fmla="*/ 0 w 2476500"/>
              <a:gd name="connsiteY4" fmla="*/ 0 h 447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4475230">
                <a:moveTo>
                  <a:pt x="0" y="0"/>
                </a:moveTo>
                <a:lnTo>
                  <a:pt x="2476500" y="0"/>
                </a:lnTo>
                <a:lnTo>
                  <a:pt x="2476500" y="4475230"/>
                </a:lnTo>
                <a:lnTo>
                  <a:pt x="0" y="4475230"/>
                </a:lnTo>
                <a:lnTo>
                  <a:pt x="0" y="0"/>
                </a:lnTo>
                <a:close/>
              </a:path>
            </a:pathLst>
          </a:custGeom>
          <a:solidFill>
            <a:srgbClr val="CC99FF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thaiDist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การจัดอบรมเพื่อพัฒนา หรือ         ต่อ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ยอดในเรื่องของการจัดทำฐานข้อมูล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งานวิจัยวัฒนธรรม       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9 มทร. และ </a:t>
            </a:r>
            <a:r>
              <a:rPr lang="en-US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E-Book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 เพื่อให้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ผู้รับผิดชอบทั้ง 9 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มทร. และ        2 สถาบัน </a:t>
            </a:r>
            <a:r>
              <a:rPr lang="th-TH" sz="2000" dirty="0">
                <a:latin typeface="DB Chidlom X Bold" panose="02000806000000020004" pitchFamily="2" charset="-34"/>
                <a:cs typeface="DB Chidlom X Bold" panose="02000806000000020004" pitchFamily="2" charset="-34"/>
              </a:rPr>
              <a:t>มีความ</a:t>
            </a:r>
            <a:r>
              <a:rPr lang="th-TH" sz="2000" dirty="0" smtClean="0">
                <a:latin typeface="DB Chidlom X Bold" panose="02000806000000020004" pitchFamily="2" charset="-34"/>
                <a:cs typeface="DB Chidlom X Bold" panose="02000806000000020004" pitchFamily="2" charset="-34"/>
              </a:rPr>
              <a:t>เข้าใจมากยิ่งขึ้น</a:t>
            </a:r>
            <a:endParaRPr lang="en-US" sz="2000" kern="1200" dirty="0">
              <a:latin typeface="DB Chidlom X Bold" panose="02000806000000020004" pitchFamily="2" charset="-34"/>
              <a:cs typeface="DB Chidlom X Bold" panose="020008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28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3144">
            <a:off x="-3020357" y="-855270"/>
            <a:ext cx="14071456" cy="94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24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1547</Words>
  <Application>Microsoft Office PowerPoint</Application>
  <PresentationFormat>Widescreen</PresentationFormat>
  <Paragraphs>162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PS Pimpdeed II</vt:lpstr>
      <vt:lpstr>DB Chidlom X Bold</vt:lpstr>
      <vt:lpstr>Arial</vt:lpstr>
      <vt:lpstr>Calibri Light</vt:lpstr>
      <vt:lpstr>Adobe Fangsong Std R</vt:lpstr>
      <vt:lpstr>Calibri</vt:lpstr>
      <vt:lpstr>Office Theme</vt:lpstr>
      <vt:lpstr>COP 4 การทำนุบำรุงศิลปวัฒนธรรม :  การสร้างนวัตกรรม จากทุนทางวัฒนธรรม สู่การขับเคลื่อน Thailand 4.0</vt:lpstr>
      <vt:lpstr>สมาชิก COP 4  จำนวน  48  คน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ACD-Guest</dc:creator>
  <cp:lastModifiedBy>ACD-Guest</cp:lastModifiedBy>
  <cp:revision>59</cp:revision>
  <dcterms:created xsi:type="dcterms:W3CDTF">2018-02-22T07:43:25Z</dcterms:created>
  <dcterms:modified xsi:type="dcterms:W3CDTF">2018-02-23T02:49:20Z</dcterms:modified>
</cp:coreProperties>
</file>